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4" r:id="rId4"/>
    <p:sldId id="266" r:id="rId5"/>
    <p:sldId id="272" r:id="rId6"/>
    <p:sldId id="273" r:id="rId7"/>
    <p:sldId id="260" r:id="rId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Šefc, Jaroslav, Vantage Towers (External)" initials="ŠJVT(" lastIdx="2" clrIdx="0">
    <p:extLst>
      <p:ext uri="{19B8F6BF-5375-455C-9EA6-DF929625EA0E}">
        <p15:presenceInfo xmlns="" xmlns:p15="http://schemas.microsoft.com/office/powerpoint/2012/main" userId="S::jaroslav.sefc@vodafone.com::80672415-0866-41f2-9355-9b1423fd232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C038DEA-43C2-4854-9A98-618A50032BBE}" v="70" dt="2022-02-18T06:42:35.7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995" autoAdjust="0"/>
    <p:restoredTop sz="94660" autoAdjust="0"/>
  </p:normalViewPr>
  <p:slideViewPr>
    <p:cSldViewPr snapToGrid="0">
      <p:cViewPr>
        <p:scale>
          <a:sx n="90" d="100"/>
          <a:sy n="90" d="100"/>
        </p:scale>
        <p:origin x="-1090" y="-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Šefc, Jaroslav, Vantage Towers (External)" userId="80672415-0866-41f2-9355-9b1423fd232e" providerId="ADAL" clId="{FC038DEA-43C2-4854-9A98-618A50032BBE}"/>
    <pc:docChg chg="undo custSel addSld modSld">
      <pc:chgData name="Šefc, Jaroslav, Vantage Towers (External)" userId="80672415-0866-41f2-9355-9b1423fd232e" providerId="ADAL" clId="{FC038DEA-43C2-4854-9A98-618A50032BBE}" dt="2022-02-18T06:46:00.563" v="1890" actId="26606"/>
      <pc:docMkLst>
        <pc:docMk/>
      </pc:docMkLst>
      <pc:sldChg chg="addSp delSp modSp mod setBg setClrOvrMap">
        <pc:chgData name="Šefc, Jaroslav, Vantage Towers (External)" userId="80672415-0866-41f2-9355-9b1423fd232e" providerId="ADAL" clId="{FC038DEA-43C2-4854-9A98-618A50032BBE}" dt="2022-02-17T17:49:30.548" v="1467" actId="14100"/>
        <pc:sldMkLst>
          <pc:docMk/>
          <pc:sldMk cId="2188440636" sldId="256"/>
        </pc:sldMkLst>
        <pc:spChg chg="mod ord">
          <ac:chgData name="Šefc, Jaroslav, Vantage Towers (External)" userId="80672415-0866-41f2-9355-9b1423fd232e" providerId="ADAL" clId="{FC038DEA-43C2-4854-9A98-618A50032BBE}" dt="2022-02-17T17:49:23.426" v="1466" actId="26606"/>
          <ac:spMkLst>
            <pc:docMk/>
            <pc:sldMk cId="2188440636" sldId="256"/>
            <ac:spMk id="3" creationId="{E761F385-C6ED-4B5E-80F7-05187614102B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3:50:20.298" v="21" actId="26606"/>
          <ac:spMkLst>
            <pc:docMk/>
            <pc:sldMk cId="2188440636" sldId="256"/>
            <ac:spMk id="10" creationId="{E91DC736-0EF8-4F87-9146-EBF1D2EE4D3D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3:50:20.298" v="21" actId="26606"/>
          <ac:spMkLst>
            <pc:docMk/>
            <pc:sldMk cId="2188440636" sldId="256"/>
            <ac:spMk id="12" creationId="{097CD68E-23E3-4007-8847-CD0944C4F7BE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3:50:20.298" v="21" actId="26606"/>
          <ac:spMkLst>
            <pc:docMk/>
            <pc:sldMk cId="2188440636" sldId="256"/>
            <ac:spMk id="14" creationId="{AF2F604E-43BE-4DC3-B983-E071523364F8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3:50:20.298" v="21" actId="26606"/>
          <ac:spMkLst>
            <pc:docMk/>
            <pc:sldMk cId="2188440636" sldId="256"/>
            <ac:spMk id="16" creationId="{08C9B587-E65E-4B52-B37C-ABEBB6E87928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3:51:51.585" v="26" actId="26606"/>
          <ac:spMkLst>
            <pc:docMk/>
            <pc:sldMk cId="2188440636" sldId="256"/>
            <ac:spMk id="21" creationId="{06DA9DF9-31F7-4056-B42E-878CC92417B8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3:51:51.581" v="25" actId="26606"/>
          <ac:spMkLst>
            <pc:docMk/>
            <pc:sldMk cId="2188440636" sldId="256"/>
            <ac:spMk id="26" creationId="{87CC2527-562A-4F69-B487-4371E5B243E7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00:22.997" v="74" actId="26606"/>
          <ac:spMkLst>
            <pc:docMk/>
            <pc:sldMk cId="2188440636" sldId="256"/>
            <ac:spMk id="30" creationId="{06DA9DF9-31F7-4056-B42E-878CC92417B8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00:16.025" v="65" actId="26606"/>
          <ac:spMkLst>
            <pc:docMk/>
            <pc:sldMk cId="2188440636" sldId="256"/>
            <ac:spMk id="35" creationId="{06DA9DF9-31F7-4056-B42E-878CC92417B8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00:17.017" v="67" actId="26606"/>
          <ac:spMkLst>
            <pc:docMk/>
            <pc:sldMk cId="2188440636" sldId="256"/>
            <ac:spMk id="37" creationId="{E49CC64F-7275-4E33-961B-0C5CDC439875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00:17.974" v="69" actId="26606"/>
          <ac:spMkLst>
            <pc:docMk/>
            <pc:sldMk cId="2188440636" sldId="256"/>
            <ac:spMk id="39" creationId="{06DA9DF9-31F7-4056-B42E-878CC92417B8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00:21.144" v="71" actId="26606"/>
          <ac:spMkLst>
            <pc:docMk/>
            <pc:sldMk cId="2188440636" sldId="256"/>
            <ac:spMk id="41" creationId="{08C9B587-E65E-4B52-B37C-ABEBB6E87928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00:21.144" v="71" actId="26606"/>
          <ac:spMkLst>
            <pc:docMk/>
            <pc:sldMk cId="2188440636" sldId="256"/>
            <ac:spMk id="42" creationId="{E91DC736-0EF8-4F87-9146-EBF1D2EE4D3D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00:21.144" v="71" actId="26606"/>
          <ac:spMkLst>
            <pc:docMk/>
            <pc:sldMk cId="2188440636" sldId="256"/>
            <ac:spMk id="43" creationId="{097CD68E-23E3-4007-8847-CD0944C4F7BE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00:21.144" v="71" actId="26606"/>
          <ac:spMkLst>
            <pc:docMk/>
            <pc:sldMk cId="2188440636" sldId="256"/>
            <ac:spMk id="44" creationId="{AF2F604E-43BE-4DC3-B983-E071523364F8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00:22.990" v="73" actId="26606"/>
          <ac:spMkLst>
            <pc:docMk/>
            <pc:sldMk cId="2188440636" sldId="256"/>
            <ac:spMk id="46" creationId="{C1DD1A8A-57D5-4A81-AD04-532B043C5611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00:22.990" v="73" actId="26606"/>
          <ac:spMkLst>
            <pc:docMk/>
            <pc:sldMk cId="2188440636" sldId="256"/>
            <ac:spMk id="47" creationId="{007891EC-4501-44ED-A8C8-B11B6DB767AB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49:23.426" v="1466" actId="26606"/>
          <ac:spMkLst>
            <pc:docMk/>
            <pc:sldMk cId="2188440636" sldId="256"/>
            <ac:spMk id="49" creationId="{06DA9DF9-31F7-4056-B42E-878CC92417B8}"/>
          </ac:spMkLst>
        </pc:spChg>
        <pc:spChg chg="add">
          <ac:chgData name="Šefc, Jaroslav, Vantage Towers (External)" userId="80672415-0866-41f2-9355-9b1423fd232e" providerId="ADAL" clId="{FC038DEA-43C2-4854-9A98-618A50032BBE}" dt="2022-02-17T17:49:23.426" v="1466" actId="26606"/>
          <ac:spMkLst>
            <pc:docMk/>
            <pc:sldMk cId="2188440636" sldId="256"/>
            <ac:spMk id="54" creationId="{BCC55ACC-A2F6-403C-A3A4-D59B3734D45F}"/>
          </ac:spMkLst>
        </pc:spChg>
        <pc:picChg chg="add mod ord">
          <ac:chgData name="Šefc, Jaroslav, Vantage Towers (External)" userId="80672415-0866-41f2-9355-9b1423fd232e" providerId="ADAL" clId="{FC038DEA-43C2-4854-9A98-618A50032BBE}" dt="2022-02-17T17:49:30.548" v="1467" actId="14100"/>
          <ac:picMkLst>
            <pc:docMk/>
            <pc:sldMk cId="2188440636" sldId="256"/>
            <ac:picMk id="5" creationId="{51DD5449-5E79-4D59-BF4C-225636BDD6F5}"/>
          </ac:picMkLst>
        </pc:picChg>
        <pc:cxnChg chg="add del">
          <ac:chgData name="Šefc, Jaroslav, Vantage Towers (External)" userId="80672415-0866-41f2-9355-9b1423fd232e" providerId="ADAL" clId="{FC038DEA-43C2-4854-9A98-618A50032BBE}" dt="2022-02-17T13:51:51.581" v="25" actId="26606"/>
          <ac:cxnSpMkLst>
            <pc:docMk/>
            <pc:sldMk cId="2188440636" sldId="256"/>
            <ac:cxnSpMk id="28" creationId="{BCDAEC91-5BCE-4B55-9CC0-43EF94CB734B}"/>
          </ac:cxnSpMkLst>
        </pc:cxnChg>
      </pc:sldChg>
      <pc:sldChg chg="addSp delSp modSp mod setBg setClrOvrMap addCm delCm">
        <pc:chgData name="Šefc, Jaroslav, Vantage Towers (External)" userId="80672415-0866-41f2-9355-9b1423fd232e" providerId="ADAL" clId="{FC038DEA-43C2-4854-9A98-618A50032BBE}" dt="2022-02-18T06:44:08.286" v="1874" actId="14100"/>
        <pc:sldMkLst>
          <pc:docMk/>
          <pc:sldMk cId="2817427369" sldId="257"/>
        </pc:sldMkLst>
        <pc:spChg chg="add mod ord">
          <ac:chgData name="Šefc, Jaroslav, Vantage Towers (External)" userId="80672415-0866-41f2-9355-9b1423fd232e" providerId="ADAL" clId="{FC038DEA-43C2-4854-9A98-618A50032BBE}" dt="2022-02-17T17:38:53.324" v="1398" actId="2711"/>
          <ac:spMkLst>
            <pc:docMk/>
            <pc:sldMk cId="2817427369" sldId="257"/>
            <ac:spMk id="4" creationId="{FFDCE22C-EFCC-49BD-AED0-AE218965B3D0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44.030" v="166" actId="26606"/>
          <ac:spMkLst>
            <pc:docMk/>
            <pc:sldMk cId="2817427369" sldId="257"/>
            <ac:spMk id="16" creationId="{07977D39-626F-40D7-B00F-16E02602DD5A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44.030" v="166" actId="26606"/>
          <ac:spMkLst>
            <pc:docMk/>
            <pc:sldMk cId="2817427369" sldId="257"/>
            <ac:spMk id="18" creationId="{B905CDE4-B751-4B3E-B625-6E59F8903414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44.030" v="166" actId="26606"/>
          <ac:spMkLst>
            <pc:docMk/>
            <pc:sldMk cId="2817427369" sldId="257"/>
            <ac:spMk id="20" creationId="{08108C16-F4C0-44AA-999D-17BD39219B24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44.030" v="166" actId="26606"/>
          <ac:spMkLst>
            <pc:docMk/>
            <pc:sldMk cId="2817427369" sldId="257"/>
            <ac:spMk id="22" creationId="{C8F10CB3-3B5E-4C7A-98CF-B87454DDFA39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29.486" v="161" actId="26606"/>
          <ac:spMkLst>
            <pc:docMk/>
            <pc:sldMk cId="2817427369" sldId="257"/>
            <ac:spMk id="27" creationId="{6113EC7C-368D-469A-9B5C-F3555B088E66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35.594" v="163" actId="26606"/>
          <ac:spMkLst>
            <pc:docMk/>
            <pc:sldMk cId="2817427369" sldId="257"/>
            <ac:spMk id="29" creationId="{4F036726-0C05-446E-91C3-B986EBEA055E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35.594" v="163" actId="26606"/>
          <ac:spMkLst>
            <pc:docMk/>
            <pc:sldMk cId="2817427369" sldId="257"/>
            <ac:spMk id="30" creationId="{99CEE05D-F25C-4EC3-B527-D9C999E335CD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35.594" v="163" actId="26606"/>
          <ac:spMkLst>
            <pc:docMk/>
            <pc:sldMk cId="2817427369" sldId="257"/>
            <ac:spMk id="31" creationId="{A310ABCD-C34B-42D1-9BEB-47755A3EA36C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35.594" v="163" actId="26606"/>
          <ac:spMkLst>
            <pc:docMk/>
            <pc:sldMk cId="2817427369" sldId="257"/>
            <ac:spMk id="33" creationId="{F38AB6A2-89F7-43B5-B608-50DFC740DEBF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35.594" v="163" actId="26606"/>
          <ac:spMkLst>
            <pc:docMk/>
            <pc:sldMk cId="2817427369" sldId="257"/>
            <ac:spMk id="35" creationId="{06585B74-DAF6-470E-B2F3-B5530A709AAC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35.594" v="163" actId="26606"/>
          <ac:spMkLst>
            <pc:docMk/>
            <pc:sldMk cId="2817427369" sldId="257"/>
            <ac:spMk id="37" creationId="{30BAD96F-CE2F-4682-99B8-0DD9E6AE2BED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44.017" v="165" actId="26606"/>
          <ac:spMkLst>
            <pc:docMk/>
            <pc:sldMk cId="2817427369" sldId="257"/>
            <ac:spMk id="39" creationId="{0ED52484-C939-4951-85D6-79046BBC644D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44.017" v="165" actId="26606"/>
          <ac:spMkLst>
            <pc:docMk/>
            <pc:sldMk cId="2817427369" sldId="257"/>
            <ac:spMk id="40" creationId="{123AC743-1CAC-4594-8F81-8E5C1E45BA7B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44.017" v="165" actId="26606"/>
          <ac:spMkLst>
            <pc:docMk/>
            <pc:sldMk cId="2817427369" sldId="257"/>
            <ac:spMk id="41" creationId="{3DF8EA8C-4EAB-49EE-BBAB-78BE910D2232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44.017" v="165" actId="26606"/>
          <ac:spMkLst>
            <pc:docMk/>
            <pc:sldMk cId="2817427369" sldId="257"/>
            <ac:spMk id="42" creationId="{9973AF05-1CBD-4B57-BB0F-EAEF9F8FB679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57.094" v="168" actId="26606"/>
          <ac:spMkLst>
            <pc:docMk/>
            <pc:sldMk cId="2817427369" sldId="257"/>
            <ac:spMk id="44" creationId="{A3C210E6-A35A-4F68-8D60-801A019C75B8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57.094" v="168" actId="26606"/>
          <ac:spMkLst>
            <pc:docMk/>
            <pc:sldMk cId="2817427369" sldId="257"/>
            <ac:spMk id="45" creationId="{AC0D06B0-F19C-459E-B221-A34B506FB5E3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57.094" v="168" actId="26606"/>
          <ac:spMkLst>
            <pc:docMk/>
            <pc:sldMk cId="2817427369" sldId="257"/>
            <ac:spMk id="46" creationId="{345B26DA-1C6B-4C66-81C9-9C1877FC2DB1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57.094" v="168" actId="26606"/>
          <ac:spMkLst>
            <pc:docMk/>
            <pc:sldMk cId="2817427369" sldId="257"/>
            <ac:spMk id="47" creationId="{98DE6C44-43F8-4DE4-AB81-66853FFEA09A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5:57.094" v="168" actId="26606"/>
          <ac:spMkLst>
            <pc:docMk/>
            <pc:sldMk cId="2817427369" sldId="257"/>
            <ac:spMk id="48" creationId="{2409529B-9B56-4F10-BE4D-F934DB89E57E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20:07.698" v="185" actId="26606"/>
          <ac:spMkLst>
            <pc:docMk/>
            <pc:sldMk cId="2817427369" sldId="257"/>
            <ac:spMk id="53" creationId="{FA511026-8542-4AC0-9F06-134A70850B60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9:38.865" v="180" actId="26606"/>
          <ac:spMkLst>
            <pc:docMk/>
            <pc:sldMk cId="2817427369" sldId="257"/>
            <ac:spMk id="58" creationId="{AD96FDFD-4E42-4A06-B8B5-768A1DB9C2A9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9:55.274" v="182" actId="26606"/>
          <ac:spMkLst>
            <pc:docMk/>
            <pc:sldMk cId="2817427369" sldId="257"/>
            <ac:spMk id="60" creationId="{2141F1CC-6A53-4BCF-9127-AABB52E2497E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9:55.274" v="182" actId="26606"/>
          <ac:spMkLst>
            <pc:docMk/>
            <pc:sldMk cId="2817427369" sldId="257"/>
            <ac:spMk id="61" creationId="{2EEE8F11-3582-44B7-9869-F2D26D7DD9D4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9:55.274" v="182" actId="26606"/>
          <ac:spMkLst>
            <pc:docMk/>
            <pc:sldMk cId="2817427369" sldId="257"/>
            <ac:spMk id="62" creationId="{561B2B49-7142-4CA8-A929-4671548E6A5A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20:07.653" v="184" actId="26606"/>
          <ac:spMkLst>
            <pc:docMk/>
            <pc:sldMk cId="2817427369" sldId="257"/>
            <ac:spMk id="64" creationId="{96EEF187-8434-4B76-BE40-006EEBB263CF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20:07.653" v="184" actId="26606"/>
          <ac:spMkLst>
            <pc:docMk/>
            <pc:sldMk cId="2817427369" sldId="257"/>
            <ac:spMk id="65" creationId="{681CD866-52B5-4280-A92B-56BDFD1E9A12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32:37.114" v="1361" actId="26606"/>
          <ac:spMkLst>
            <pc:docMk/>
            <pc:sldMk cId="2817427369" sldId="257"/>
            <ac:spMk id="67" creationId="{93B08880-F4DE-42E0-AE26-F56F56349643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32:37.114" v="1361" actId="26606"/>
          <ac:spMkLst>
            <pc:docMk/>
            <pc:sldMk cId="2817427369" sldId="257"/>
            <ac:spMk id="68" creationId="{8A2A689E-17C0-4832-920D-11B3E03EE987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0:58.684" v="140" actId="26606"/>
          <ac:spMkLst>
            <pc:docMk/>
            <pc:sldMk cId="2817427369" sldId="257"/>
            <ac:spMk id="73" creationId="{0ED52484-C939-4951-85D6-79046BBC644D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0:58.684" v="140" actId="26606"/>
          <ac:spMkLst>
            <pc:docMk/>
            <pc:sldMk cId="2817427369" sldId="257"/>
            <ac:spMk id="75" creationId="{123AC743-1CAC-4594-8F81-8E5C1E45BA7B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0:58.684" v="140" actId="26606"/>
          <ac:spMkLst>
            <pc:docMk/>
            <pc:sldMk cId="2817427369" sldId="257"/>
            <ac:spMk id="77" creationId="{3DF8EA8C-4EAB-49EE-BBAB-78BE910D2232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10:58.684" v="140" actId="26606"/>
          <ac:spMkLst>
            <pc:docMk/>
            <pc:sldMk cId="2817427369" sldId="257"/>
            <ac:spMk id="79" creationId="{9973AF05-1CBD-4B57-BB0F-EAEF9F8FB679}"/>
          </ac:spMkLst>
        </pc:spChg>
        <pc:spChg chg="add">
          <ac:chgData name="Šefc, Jaroslav, Vantage Towers (External)" userId="80672415-0866-41f2-9355-9b1423fd232e" providerId="ADAL" clId="{FC038DEA-43C2-4854-9A98-618A50032BBE}" dt="2022-02-17T17:32:37.114" v="1361" actId="26606"/>
          <ac:spMkLst>
            <pc:docMk/>
            <pc:sldMk cId="2817427369" sldId="257"/>
            <ac:spMk id="137" creationId="{FA511026-8542-4AC0-9F06-134A70850B60}"/>
          </ac:spMkLst>
        </pc:spChg>
        <pc:grpChg chg="add del">
          <ac:chgData name="Šefc, Jaroslav, Vantage Towers (External)" userId="80672415-0866-41f2-9355-9b1423fd232e" providerId="ADAL" clId="{FC038DEA-43C2-4854-9A98-618A50032BBE}" dt="2022-02-17T17:32:37.114" v="1361" actId="26606"/>
          <ac:grpSpMkLst>
            <pc:docMk/>
            <pc:sldMk cId="2817427369" sldId="257"/>
            <ac:grpSpMk id="69" creationId="{364A290D-B7BC-40B4-AB97-0C801BCCE267}"/>
          </ac:grpSpMkLst>
        </pc:grpChg>
        <pc:picChg chg="add del mod ord">
          <ac:chgData name="Šefc, Jaroslav, Vantage Towers (External)" userId="80672415-0866-41f2-9355-9b1423fd232e" providerId="ADAL" clId="{FC038DEA-43C2-4854-9A98-618A50032BBE}" dt="2022-02-17T14:17:39.602" v="175" actId="21"/>
          <ac:picMkLst>
            <pc:docMk/>
            <pc:sldMk cId="2817427369" sldId="257"/>
            <ac:picMk id="6" creationId="{36E99BE0-C657-47F7-BAB4-BFA3C4A6518B}"/>
          </ac:picMkLst>
        </pc:picChg>
        <pc:picChg chg="add del mod ord">
          <ac:chgData name="Šefc, Jaroslav, Vantage Towers (External)" userId="80672415-0866-41f2-9355-9b1423fd232e" providerId="ADAL" clId="{FC038DEA-43C2-4854-9A98-618A50032BBE}" dt="2022-02-17T17:31:59.438" v="1360" actId="478"/>
          <ac:picMkLst>
            <pc:docMk/>
            <pc:sldMk cId="2817427369" sldId="257"/>
            <ac:picMk id="8" creationId="{7F1FA87A-11BF-42B4-800D-7666791F2ECC}"/>
          </ac:picMkLst>
        </pc:picChg>
        <pc:picChg chg="add mod ord">
          <ac:chgData name="Šefc, Jaroslav, Vantage Towers (External)" userId="80672415-0866-41f2-9355-9b1423fd232e" providerId="ADAL" clId="{FC038DEA-43C2-4854-9A98-618A50032BBE}" dt="2022-02-17T17:33:05.264" v="1367" actId="1076"/>
          <ac:picMkLst>
            <pc:docMk/>
            <pc:sldMk cId="2817427369" sldId="257"/>
            <ac:picMk id="10" creationId="{66BADC3E-BF84-4BFD-A2F7-945A28E6092C}"/>
          </ac:picMkLst>
        </pc:picChg>
        <pc:picChg chg="add del mod ord">
          <ac:chgData name="Šefc, Jaroslav, Vantage Towers (External)" userId="80672415-0866-41f2-9355-9b1423fd232e" providerId="ADAL" clId="{FC038DEA-43C2-4854-9A98-618A50032BBE}" dt="2022-02-17T14:17:31.779" v="174" actId="21"/>
          <ac:picMkLst>
            <pc:docMk/>
            <pc:sldMk cId="2817427369" sldId="257"/>
            <ac:picMk id="11" creationId="{7A381F80-EEA5-41D5-ACFC-24574B30F6FD}"/>
          </ac:picMkLst>
        </pc:picChg>
        <pc:picChg chg="add mod ord">
          <ac:chgData name="Šefc, Jaroslav, Vantage Towers (External)" userId="80672415-0866-41f2-9355-9b1423fd232e" providerId="ADAL" clId="{FC038DEA-43C2-4854-9A98-618A50032BBE}" dt="2022-02-18T06:44:08.286" v="1874" actId="14100"/>
          <ac:picMkLst>
            <pc:docMk/>
            <pc:sldMk cId="2817427369" sldId="257"/>
            <ac:picMk id="13" creationId="{FDF01460-CD4C-4F3A-9949-33DA5F4DA61E}"/>
          </ac:picMkLst>
        </pc:picChg>
        <pc:picChg chg="add del mod ord">
          <ac:chgData name="Šefc, Jaroslav, Vantage Towers (External)" userId="80672415-0866-41f2-9355-9b1423fd232e" providerId="ADAL" clId="{FC038DEA-43C2-4854-9A98-618A50032BBE}" dt="2022-02-17T18:10:21.019" v="1593" actId="478"/>
          <ac:picMkLst>
            <pc:docMk/>
            <pc:sldMk cId="2817427369" sldId="257"/>
            <ac:picMk id="1026" creationId="{05BE744F-C368-4BB1-B66C-A0FA05E71AC1}"/>
          </ac:picMkLst>
        </pc:picChg>
        <pc:picChg chg="add del mod">
          <ac:chgData name="Šefc, Jaroslav, Vantage Towers (External)" userId="80672415-0866-41f2-9355-9b1423fd232e" providerId="ADAL" clId="{FC038DEA-43C2-4854-9A98-618A50032BBE}" dt="2022-02-17T14:11:02.549" v="141" actId="478"/>
          <ac:picMkLst>
            <pc:docMk/>
            <pc:sldMk cId="2817427369" sldId="257"/>
            <ac:picMk id="1026" creationId="{43389C47-DFD5-4AF6-961C-C0B597E6C221}"/>
          </ac:picMkLst>
        </pc:picChg>
        <pc:picChg chg="add del mod">
          <ac:chgData name="Šefc, Jaroslav, Vantage Towers (External)" userId="80672415-0866-41f2-9355-9b1423fd232e" providerId="ADAL" clId="{FC038DEA-43C2-4854-9A98-618A50032BBE}" dt="2022-02-17T14:11:53.657" v="147" actId="478"/>
          <ac:picMkLst>
            <pc:docMk/>
            <pc:sldMk cId="2817427369" sldId="257"/>
            <ac:picMk id="1028" creationId="{0A03F1D3-1ED4-40FB-8272-9C2C90F24452}"/>
          </ac:picMkLst>
        </pc:picChg>
        <pc:picChg chg="add mod">
          <ac:chgData name="Šefc, Jaroslav, Vantage Towers (External)" userId="80672415-0866-41f2-9355-9b1423fd232e" providerId="ADAL" clId="{FC038DEA-43C2-4854-9A98-618A50032BBE}" dt="2022-02-17T17:35:04.762" v="1377" actId="1076"/>
          <ac:picMkLst>
            <pc:docMk/>
            <pc:sldMk cId="2817427369" sldId="257"/>
            <ac:picMk id="1028" creationId="{8C90EFD2-BBCB-4407-A263-6FCE155B63AC}"/>
          </ac:picMkLst>
        </pc:picChg>
      </pc:sldChg>
      <pc:sldChg chg="addSp delSp modSp mod setBg setClrOvrMap addCm delCm">
        <pc:chgData name="Šefc, Jaroslav, Vantage Towers (External)" userId="80672415-0866-41f2-9355-9b1423fd232e" providerId="ADAL" clId="{FC038DEA-43C2-4854-9A98-618A50032BBE}" dt="2022-02-18T06:40:49.972" v="1821" actId="6549"/>
        <pc:sldMkLst>
          <pc:docMk/>
          <pc:sldMk cId="802823412" sldId="258"/>
        </pc:sldMkLst>
        <pc:spChg chg="add mod ord">
          <ac:chgData name="Šefc, Jaroslav, Vantage Towers (External)" userId="80672415-0866-41f2-9355-9b1423fd232e" providerId="ADAL" clId="{FC038DEA-43C2-4854-9A98-618A50032BBE}" dt="2022-02-17T17:37:18.904" v="1388" actId="26606"/>
          <ac:spMkLst>
            <pc:docMk/>
            <pc:sldMk cId="802823412" sldId="258"/>
            <ac:spMk id="2" creationId="{EBBE8E06-720E-42FE-B29D-A4B384A0F12D}"/>
          </ac:spMkLst>
        </pc:spChg>
        <pc:spChg chg="add del mod">
          <ac:chgData name="Šefc, Jaroslav, Vantage Towers (External)" userId="80672415-0866-41f2-9355-9b1423fd232e" providerId="ADAL" clId="{FC038DEA-43C2-4854-9A98-618A50032BBE}" dt="2022-02-17T14:01:21.719" v="77" actId="478"/>
          <ac:spMkLst>
            <pc:docMk/>
            <pc:sldMk cId="802823412" sldId="258"/>
            <ac:spMk id="3" creationId="{B54E163A-F3C1-41A3-B2D2-90DD15C809F0}"/>
          </ac:spMkLst>
        </pc:spChg>
        <pc:spChg chg="add mod ord">
          <ac:chgData name="Šefc, Jaroslav, Vantage Towers (External)" userId="80672415-0866-41f2-9355-9b1423fd232e" providerId="ADAL" clId="{FC038DEA-43C2-4854-9A98-618A50032BBE}" dt="2022-02-18T06:40:49.972" v="1821" actId="6549"/>
          <ac:spMkLst>
            <pc:docMk/>
            <pc:sldMk cId="802823412" sldId="258"/>
            <ac:spMk id="4" creationId="{16A5E4F7-2622-4654-B259-641C00E9994E}"/>
          </ac:spMkLst>
        </pc:spChg>
        <pc:spChg chg="add del mod">
          <ac:chgData name="Šefc, Jaroslav, Vantage Towers (External)" userId="80672415-0866-41f2-9355-9b1423fd232e" providerId="ADAL" clId="{FC038DEA-43C2-4854-9A98-618A50032BBE}" dt="2022-02-17T14:08:25.568" v="132" actId="478"/>
          <ac:spMkLst>
            <pc:docMk/>
            <pc:sldMk cId="802823412" sldId="258"/>
            <ac:spMk id="5" creationId="{C4D0F98A-0921-4133-B03F-2358339AF21C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47:43.623" v="1462" actId="26606"/>
          <ac:spMkLst>
            <pc:docMk/>
            <pc:sldMk cId="802823412" sldId="258"/>
            <ac:spMk id="71" creationId="{8FC9BE17-9A7B-462D-AE50-3D8777387304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47:43.623" v="1462" actId="26606"/>
          <ac:spMkLst>
            <pc:docMk/>
            <pc:sldMk cId="802823412" sldId="258"/>
            <ac:spMk id="73" creationId="{3EBE8569-6AEC-4B8C-8D53-2DE337CDBA65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47:43.623" v="1462" actId="26606"/>
          <ac:spMkLst>
            <pc:docMk/>
            <pc:sldMk cId="802823412" sldId="258"/>
            <ac:spMk id="75" creationId="{55D4142C-5077-457F-A6AD-3FECFDB39685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47:43.623" v="1462" actId="26606"/>
          <ac:spMkLst>
            <pc:docMk/>
            <pc:sldMk cId="802823412" sldId="258"/>
            <ac:spMk id="77" creationId="{7A5F0580-5EE9-419F-96EE-B6529EF6E7D0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47:41.111" v="1459" actId="26606"/>
          <ac:spMkLst>
            <pc:docMk/>
            <pc:sldMk cId="802823412" sldId="258"/>
            <ac:spMk id="135" creationId="{CF62D2A7-8207-488C-9F46-316BA81A16C8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47:43.612" v="1461" actId="26606"/>
          <ac:spMkLst>
            <pc:docMk/>
            <pc:sldMk cId="802823412" sldId="258"/>
            <ac:spMk id="3076" creationId="{4F74D28C-3268-4E35-8EE1-D92CB4A85A7D}"/>
          </ac:spMkLst>
        </pc:spChg>
        <pc:spChg chg="add">
          <ac:chgData name="Šefc, Jaroslav, Vantage Towers (External)" userId="80672415-0866-41f2-9355-9b1423fd232e" providerId="ADAL" clId="{FC038DEA-43C2-4854-9A98-618A50032BBE}" dt="2022-02-17T17:47:43.623" v="1462" actId="26606"/>
          <ac:spMkLst>
            <pc:docMk/>
            <pc:sldMk cId="802823412" sldId="258"/>
            <ac:spMk id="3078" creationId="{CF62D2A7-8207-488C-9F46-316BA81A16C8}"/>
          </ac:spMkLst>
        </pc:spChg>
        <pc:picChg chg="add mod ord">
          <ac:chgData name="Šefc, Jaroslav, Vantage Towers (External)" userId="80672415-0866-41f2-9355-9b1423fd232e" providerId="ADAL" clId="{FC038DEA-43C2-4854-9A98-618A50032BBE}" dt="2022-02-17T17:47:43.623" v="1462" actId="26606"/>
          <ac:picMkLst>
            <pc:docMk/>
            <pc:sldMk cId="802823412" sldId="258"/>
            <ac:picMk id="3074" creationId="{F6E1455F-7C4F-4AFA-ABD1-1503C1816DAA}"/>
          </ac:picMkLst>
        </pc:picChg>
      </pc:sldChg>
      <pc:sldChg chg="addSp delSp modSp mod setBg setClrOvrMap">
        <pc:chgData name="Šefc, Jaroslav, Vantage Towers (External)" userId="80672415-0866-41f2-9355-9b1423fd232e" providerId="ADAL" clId="{FC038DEA-43C2-4854-9A98-618A50032BBE}" dt="2022-02-17T18:05:26.150" v="1575" actId="1076"/>
        <pc:sldMkLst>
          <pc:docMk/>
          <pc:sldMk cId="1027405669" sldId="259"/>
        </pc:sldMkLst>
        <pc:spChg chg="add mod ord">
          <ac:chgData name="Šefc, Jaroslav, Vantage Towers (External)" userId="80672415-0866-41f2-9355-9b1423fd232e" providerId="ADAL" clId="{FC038DEA-43C2-4854-9A98-618A50032BBE}" dt="2022-02-17T14:44:00.381" v="756" actId="6549"/>
          <ac:spMkLst>
            <pc:docMk/>
            <pc:sldMk cId="1027405669" sldId="259"/>
            <ac:spMk id="2" creationId="{8E275C0C-418B-4F93-AE45-FB1F12782D12}"/>
          </ac:spMkLst>
        </pc:spChg>
        <pc:spChg chg="add del mod">
          <ac:chgData name="Šefc, Jaroslav, Vantage Towers (External)" userId="80672415-0866-41f2-9355-9b1423fd232e" providerId="ADAL" clId="{FC038DEA-43C2-4854-9A98-618A50032BBE}" dt="2022-02-17T14:37:44.509" v="716"/>
          <ac:spMkLst>
            <pc:docMk/>
            <pc:sldMk cId="1027405669" sldId="259"/>
            <ac:spMk id="3" creationId="{07D672D7-FFA6-4E04-8C7D-1DC48A492D49}"/>
          </ac:spMkLst>
        </pc:spChg>
        <pc:spChg chg="add mod ord">
          <ac:chgData name="Šefc, Jaroslav, Vantage Towers (External)" userId="80672415-0866-41f2-9355-9b1423fd232e" providerId="ADAL" clId="{FC038DEA-43C2-4854-9A98-618A50032BBE}" dt="2022-02-17T18:05:26.150" v="1575" actId="1076"/>
          <ac:spMkLst>
            <pc:docMk/>
            <pc:sldMk cId="1027405669" sldId="259"/>
            <ac:spMk id="5" creationId="{CBDFE096-CD29-4E63-A897-621F9DBB92A8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43:27.344" v="749" actId="26606"/>
          <ac:spMkLst>
            <pc:docMk/>
            <pc:sldMk cId="1027405669" sldId="259"/>
            <ac:spMk id="9" creationId="{E91DC736-0EF8-4F87-9146-EBF1D2EE4D3D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43:27.344" v="749" actId="26606"/>
          <ac:spMkLst>
            <pc:docMk/>
            <pc:sldMk cId="1027405669" sldId="259"/>
            <ac:spMk id="11" creationId="{097CD68E-23E3-4007-8847-CD0944C4F7BE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43:27.344" v="749" actId="26606"/>
          <ac:spMkLst>
            <pc:docMk/>
            <pc:sldMk cId="1027405669" sldId="259"/>
            <ac:spMk id="13" creationId="{AF2F604E-43BE-4DC3-B983-E071523364F8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43:27.344" v="749" actId="26606"/>
          <ac:spMkLst>
            <pc:docMk/>
            <pc:sldMk cId="1027405669" sldId="259"/>
            <ac:spMk id="15" creationId="{08C9B587-E65E-4B52-B37C-ABEBB6E87928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43:39.920" v="751" actId="26606"/>
          <ac:spMkLst>
            <pc:docMk/>
            <pc:sldMk cId="1027405669" sldId="259"/>
            <ac:spMk id="17" creationId="{A0A2B7F3-65A0-4CC5-8310-3252C59E025D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43:53.602" v="753" actId="26606"/>
          <ac:spMkLst>
            <pc:docMk/>
            <pc:sldMk cId="1027405669" sldId="259"/>
            <ac:spMk id="19" creationId="{4D4677D2-D5AC-4CF9-9EED-2B89D0A1C212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4:43:53.602" v="753" actId="26606"/>
          <ac:spMkLst>
            <pc:docMk/>
            <pc:sldMk cId="1027405669" sldId="259"/>
            <ac:spMk id="20" creationId="{C6D54F7E-825A-4BBA-815F-35CCA8B97786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47:21.196" v="1456" actId="26606"/>
          <ac:spMkLst>
            <pc:docMk/>
            <pc:sldMk cId="1027405669" sldId="259"/>
            <ac:spMk id="22" creationId="{E91DC736-0EF8-4F87-9146-EBF1D2EE4D3D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47:21.196" v="1456" actId="26606"/>
          <ac:spMkLst>
            <pc:docMk/>
            <pc:sldMk cId="1027405669" sldId="259"/>
            <ac:spMk id="23" creationId="{097CD68E-23E3-4007-8847-CD0944C4F7BE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47:21.196" v="1456" actId="26606"/>
          <ac:spMkLst>
            <pc:docMk/>
            <pc:sldMk cId="1027405669" sldId="259"/>
            <ac:spMk id="24" creationId="{AF2F604E-43BE-4DC3-B983-E071523364F8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47:21.196" v="1456" actId="26606"/>
          <ac:spMkLst>
            <pc:docMk/>
            <pc:sldMk cId="1027405669" sldId="259"/>
            <ac:spMk id="25" creationId="{08C9B587-E65E-4B52-B37C-ABEBB6E87928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47:21.184" v="1455" actId="26606"/>
          <ac:spMkLst>
            <pc:docMk/>
            <pc:sldMk cId="1027405669" sldId="259"/>
            <ac:spMk id="30" creationId="{E862BE82-D00D-42C1-BF16-93AA37870C32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47:21.184" v="1455" actId="26606"/>
          <ac:spMkLst>
            <pc:docMk/>
            <pc:sldMk cId="1027405669" sldId="259"/>
            <ac:spMk id="32" creationId="{F6D92C2D-1D3D-4974-918C-06579FB354A9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8:04:03.284" v="1544" actId="26606"/>
          <ac:spMkLst>
            <pc:docMk/>
            <pc:sldMk cId="1027405669" sldId="259"/>
            <ac:spMk id="34" creationId="{CF62D2A7-8207-488C-9F46-316BA81A16C8}"/>
          </ac:spMkLst>
        </pc:spChg>
        <pc:spChg chg="add">
          <ac:chgData name="Šefc, Jaroslav, Vantage Towers (External)" userId="80672415-0866-41f2-9355-9b1423fd232e" providerId="ADAL" clId="{FC038DEA-43C2-4854-9A98-618A50032BBE}" dt="2022-02-17T18:04:03.284" v="1544" actId="26606"/>
          <ac:spMkLst>
            <pc:docMk/>
            <pc:sldMk cId="1027405669" sldId="259"/>
            <ac:spMk id="39" creationId="{79BB35BC-D5C2-4C8B-A22A-A71E6191913B}"/>
          </ac:spMkLst>
        </pc:spChg>
        <pc:picChg chg="add mod">
          <ac:chgData name="Šefc, Jaroslav, Vantage Towers (External)" userId="80672415-0866-41f2-9355-9b1423fd232e" providerId="ADAL" clId="{FC038DEA-43C2-4854-9A98-618A50032BBE}" dt="2022-02-17T18:04:03.284" v="1544" actId="26606"/>
          <ac:picMkLst>
            <pc:docMk/>
            <pc:sldMk cId="1027405669" sldId="259"/>
            <ac:picMk id="4" creationId="{C7473215-8BCD-404A-AD8E-173F505D2D0D}"/>
          </ac:picMkLst>
        </pc:picChg>
      </pc:sldChg>
      <pc:sldChg chg="addSp delSp modSp mod setBg setClrOvrMap">
        <pc:chgData name="Šefc, Jaroslav, Vantage Towers (External)" userId="80672415-0866-41f2-9355-9b1423fd232e" providerId="ADAL" clId="{FC038DEA-43C2-4854-9A98-618A50032BBE}" dt="2022-02-17T18:03:12.118" v="1543" actId="20577"/>
        <pc:sldMkLst>
          <pc:docMk/>
          <pc:sldMk cId="2052301173" sldId="260"/>
        </pc:sldMkLst>
        <pc:spChg chg="add mod">
          <ac:chgData name="Šefc, Jaroslav, Vantage Towers (External)" userId="80672415-0866-41f2-9355-9b1423fd232e" providerId="ADAL" clId="{FC038DEA-43C2-4854-9A98-618A50032BBE}" dt="2022-02-17T18:03:12.118" v="1543" actId="20577"/>
          <ac:spMkLst>
            <pc:docMk/>
            <pc:sldMk cId="2052301173" sldId="260"/>
            <ac:spMk id="2" creationId="{A74656C6-0F6B-407A-BD87-BDDE8F790C54}"/>
          </ac:spMkLst>
        </pc:spChg>
        <pc:spChg chg="add">
          <ac:chgData name="Šefc, Jaroslav, Vantage Towers (External)" userId="80672415-0866-41f2-9355-9b1423fd232e" providerId="ADAL" clId="{FC038DEA-43C2-4854-9A98-618A50032BBE}" dt="2022-02-17T17:45:42.469" v="1445" actId="26606"/>
          <ac:spMkLst>
            <pc:docMk/>
            <pc:sldMk cId="2052301173" sldId="260"/>
            <ac:spMk id="73" creationId="{CF62D2A7-8207-488C-9F46-316BA81A16C8}"/>
          </ac:spMkLst>
        </pc:spChg>
        <pc:picChg chg="add del mod">
          <ac:chgData name="Šefc, Jaroslav, Vantage Towers (External)" userId="80672415-0866-41f2-9355-9b1423fd232e" providerId="ADAL" clId="{FC038DEA-43C2-4854-9A98-618A50032BBE}" dt="2022-02-17T17:45:02.379" v="1440" actId="478"/>
          <ac:picMkLst>
            <pc:docMk/>
            <pc:sldMk cId="2052301173" sldId="260"/>
            <ac:picMk id="4098" creationId="{108FE46E-F426-441A-97FF-18C7DD2B062B}"/>
          </ac:picMkLst>
        </pc:picChg>
        <pc:picChg chg="add mod">
          <ac:chgData name="Šefc, Jaroslav, Vantage Towers (External)" userId="80672415-0866-41f2-9355-9b1423fd232e" providerId="ADAL" clId="{FC038DEA-43C2-4854-9A98-618A50032BBE}" dt="2022-02-17T17:45:42.469" v="1445" actId="26606"/>
          <ac:picMkLst>
            <pc:docMk/>
            <pc:sldMk cId="2052301173" sldId="260"/>
            <ac:picMk id="4100" creationId="{872F4671-85D3-43BD-9962-2F7876896257}"/>
          </ac:picMkLst>
        </pc:picChg>
      </pc:sldChg>
      <pc:sldChg chg="addSp delSp modSp mod setBg setClrOvrMap">
        <pc:chgData name="Šefc, Jaroslav, Vantage Towers (External)" userId="80672415-0866-41f2-9355-9b1423fd232e" providerId="ADAL" clId="{FC038DEA-43C2-4854-9A98-618A50032BBE}" dt="2022-02-17T18:05:55.461" v="1579" actId="5793"/>
        <pc:sldMkLst>
          <pc:docMk/>
          <pc:sldMk cId="622466723" sldId="261"/>
        </pc:sldMkLst>
        <pc:spChg chg="add mod ord">
          <ac:chgData name="Šefc, Jaroslav, Vantage Towers (External)" userId="80672415-0866-41f2-9355-9b1423fd232e" providerId="ADAL" clId="{FC038DEA-43C2-4854-9A98-618A50032BBE}" dt="2022-02-17T18:05:55.461" v="1579" actId="5793"/>
          <ac:spMkLst>
            <pc:docMk/>
            <pc:sldMk cId="622466723" sldId="261"/>
            <ac:spMk id="2" creationId="{D91DD45E-E8DC-4F9B-B9E5-ACB331DD5108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46:44.161" v="1453" actId="26606"/>
          <ac:spMkLst>
            <pc:docMk/>
            <pc:sldMk cId="622466723" sldId="261"/>
            <ac:spMk id="73" creationId="{AC0749D4-5D79-415F-A4FE-C04AA9FAF637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46:44.161" v="1453" actId="26606"/>
          <ac:spMkLst>
            <pc:docMk/>
            <pc:sldMk cId="622466723" sldId="261"/>
            <ac:spMk id="75" creationId="{E8C1EE2C-97A4-4801-8BC8-9D18F259BDAD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8:05:38.674" v="1576" actId="26606"/>
          <ac:spMkLst>
            <pc:docMk/>
            <pc:sldMk cId="622466723" sldId="261"/>
            <ac:spMk id="137" creationId="{B5809B1F-0726-44C0-B0A1-7FCE2A129E20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8:05:38.674" v="1576" actId="26606"/>
          <ac:spMkLst>
            <pc:docMk/>
            <pc:sldMk cId="622466723" sldId="261"/>
            <ac:spMk id="139" creationId="{26EE9A0B-C601-4E3F-8541-29CA20DE1186}"/>
          </ac:spMkLst>
        </pc:spChg>
        <pc:spChg chg="add">
          <ac:chgData name="Šefc, Jaroslav, Vantage Towers (External)" userId="80672415-0866-41f2-9355-9b1423fd232e" providerId="ADAL" clId="{FC038DEA-43C2-4854-9A98-618A50032BBE}" dt="2022-02-17T18:05:38.674" v="1576" actId="26606"/>
          <ac:spMkLst>
            <pc:docMk/>
            <pc:sldMk cId="622466723" sldId="261"/>
            <ac:spMk id="192" creationId="{AAB8EDC3-1C0D-4505-A2C7-839A5161FB53}"/>
          </ac:spMkLst>
        </pc:spChg>
        <pc:spChg chg="add">
          <ac:chgData name="Šefc, Jaroslav, Vantage Towers (External)" userId="80672415-0866-41f2-9355-9b1423fd232e" providerId="ADAL" clId="{FC038DEA-43C2-4854-9A98-618A50032BBE}" dt="2022-02-17T18:05:38.674" v="1576" actId="26606"/>
          <ac:spMkLst>
            <pc:docMk/>
            <pc:sldMk cId="622466723" sldId="261"/>
            <ac:spMk id="193" creationId="{2069E294-3813-4588-9E9C-AEA08F9C4DA1}"/>
          </ac:spMkLst>
        </pc:spChg>
        <pc:picChg chg="add mod ord">
          <ac:chgData name="Šefc, Jaroslav, Vantage Towers (External)" userId="80672415-0866-41f2-9355-9b1423fd232e" providerId="ADAL" clId="{FC038DEA-43C2-4854-9A98-618A50032BBE}" dt="2022-02-17T18:05:38.674" v="1576" actId="26606"/>
          <ac:picMkLst>
            <pc:docMk/>
            <pc:sldMk cId="622466723" sldId="261"/>
            <ac:picMk id="2050" creationId="{B433D097-439F-46D2-993B-0AB3A47AAE13}"/>
          </ac:picMkLst>
        </pc:picChg>
        <pc:picChg chg="add mod">
          <ac:chgData name="Šefc, Jaroslav, Vantage Towers (External)" userId="80672415-0866-41f2-9355-9b1423fd232e" providerId="ADAL" clId="{FC038DEA-43C2-4854-9A98-618A50032BBE}" dt="2022-02-17T18:05:38.674" v="1576" actId="26606"/>
          <ac:picMkLst>
            <pc:docMk/>
            <pc:sldMk cId="622466723" sldId="261"/>
            <ac:picMk id="2052" creationId="{D75B7045-7CDA-4BAB-8E3F-3637E4D44172}"/>
          </ac:picMkLst>
        </pc:picChg>
      </pc:sldChg>
      <pc:sldChg chg="addSp delSp modSp new mod setBg">
        <pc:chgData name="Šefc, Jaroslav, Vantage Towers (External)" userId="80672415-0866-41f2-9355-9b1423fd232e" providerId="ADAL" clId="{FC038DEA-43C2-4854-9A98-618A50032BBE}" dt="2022-02-18T06:43:38.851" v="1873" actId="26606"/>
        <pc:sldMkLst>
          <pc:docMk/>
          <pc:sldMk cId="515748420" sldId="262"/>
        </pc:sldMkLst>
        <pc:spChg chg="del">
          <ac:chgData name="Šefc, Jaroslav, Vantage Towers (External)" userId="80672415-0866-41f2-9355-9b1423fd232e" providerId="ADAL" clId="{FC038DEA-43C2-4854-9A98-618A50032BBE}" dt="2022-02-17T17:19:08.064" v="1194" actId="478"/>
          <ac:spMkLst>
            <pc:docMk/>
            <pc:sldMk cId="515748420" sldId="262"/>
            <ac:spMk id="2" creationId="{53ACB6FC-EF8D-46CA-BDD0-45E433C81714}"/>
          </ac:spMkLst>
        </pc:spChg>
        <pc:spChg chg="del">
          <ac:chgData name="Šefc, Jaroslav, Vantage Towers (External)" userId="80672415-0866-41f2-9355-9b1423fd232e" providerId="ADAL" clId="{FC038DEA-43C2-4854-9A98-618A50032BBE}" dt="2022-02-17T17:19:03.919" v="1193" actId="478"/>
          <ac:spMkLst>
            <pc:docMk/>
            <pc:sldMk cId="515748420" sldId="262"/>
            <ac:spMk id="3" creationId="{CED27A9F-F1CB-431E-AB88-786C4CBB809A}"/>
          </ac:spMkLst>
        </pc:spChg>
        <pc:spChg chg="add del">
          <ac:chgData name="Šefc, Jaroslav, Vantage Towers (External)" userId="80672415-0866-41f2-9355-9b1423fd232e" providerId="ADAL" clId="{FC038DEA-43C2-4854-9A98-618A50032BBE}" dt="2022-02-18T06:43:38.851" v="1873" actId="26606"/>
          <ac:spMkLst>
            <pc:docMk/>
            <pc:sldMk cId="515748420" sldId="262"/>
            <ac:spMk id="11" creationId="{FABB624F-BF77-4AE1-B71D-2D681D4731B8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48:49.917" v="1465" actId="26606"/>
          <ac:spMkLst>
            <pc:docMk/>
            <pc:sldMk cId="515748420" sldId="262"/>
            <ac:spMk id="14" creationId="{6C2997EE-0889-44C3-AC0D-18F26AC9AAAB}"/>
          </ac:spMkLst>
        </pc:spChg>
        <pc:spChg chg="add del">
          <ac:chgData name="Šefc, Jaroslav, Vantage Towers (External)" userId="80672415-0866-41f2-9355-9b1423fd232e" providerId="ADAL" clId="{FC038DEA-43C2-4854-9A98-618A50032BBE}" dt="2022-02-18T06:43:35.753" v="1870" actId="26606"/>
          <ac:spMkLst>
            <pc:docMk/>
            <pc:sldMk cId="515748420" sldId="262"/>
            <ac:spMk id="16" creationId="{799448F2-0E5B-42DA-B2D1-11A14E947BD4}"/>
          </ac:spMkLst>
        </pc:spChg>
        <pc:spChg chg="add del">
          <ac:chgData name="Šefc, Jaroslav, Vantage Towers (External)" userId="80672415-0866-41f2-9355-9b1423fd232e" providerId="ADAL" clId="{FC038DEA-43C2-4854-9A98-618A50032BBE}" dt="2022-02-18T06:43:35.753" v="1870" actId="26606"/>
          <ac:spMkLst>
            <pc:docMk/>
            <pc:sldMk cId="515748420" sldId="262"/>
            <ac:spMk id="18" creationId="{4E8A7552-20E1-4F34-ADAB-C1DB6634D47E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48:49.911" v="1464" actId="26606"/>
          <ac:spMkLst>
            <pc:docMk/>
            <pc:sldMk cId="515748420" sldId="262"/>
            <ac:spMk id="19" creationId="{CFE55B3F-4634-4A41-B146-E6251581E807}"/>
          </ac:spMkLst>
        </pc:spChg>
        <pc:spChg chg="add del">
          <ac:chgData name="Šefc, Jaroslav, Vantage Towers (External)" userId="80672415-0866-41f2-9355-9b1423fd232e" providerId="ADAL" clId="{FC038DEA-43C2-4854-9A98-618A50032BBE}" dt="2022-02-18T06:43:38.844" v="1872" actId="26606"/>
          <ac:spMkLst>
            <pc:docMk/>
            <pc:sldMk cId="515748420" sldId="262"/>
            <ac:spMk id="20" creationId="{4F7B9026-36AD-42E4-B172-8D68F3A339B4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48:49.911" v="1464" actId="26606"/>
          <ac:spMkLst>
            <pc:docMk/>
            <pc:sldMk cId="515748420" sldId="262"/>
            <ac:spMk id="21" creationId="{5CD271E5-55BF-4266-A3A7-CFCC30518840}"/>
          </ac:spMkLst>
        </pc:spChg>
        <pc:spChg chg="add">
          <ac:chgData name="Šefc, Jaroslav, Vantage Towers (External)" userId="80672415-0866-41f2-9355-9b1423fd232e" providerId="ADAL" clId="{FC038DEA-43C2-4854-9A98-618A50032BBE}" dt="2022-02-18T06:43:38.851" v="1873" actId="26606"/>
          <ac:spMkLst>
            <pc:docMk/>
            <pc:sldMk cId="515748420" sldId="262"/>
            <ac:spMk id="22" creationId="{36A1CAC3-A129-43F8-8881-63D3E319A7B5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50:17.705" v="1470" actId="26606"/>
          <ac:spMkLst>
            <pc:docMk/>
            <pc:sldMk cId="515748420" sldId="262"/>
            <ac:spMk id="23" creationId="{36A1CAC3-A129-43F8-8881-63D3E319A7B5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50:17.705" v="1470" actId="26606"/>
          <ac:spMkLst>
            <pc:docMk/>
            <pc:sldMk cId="515748420" sldId="262"/>
            <ac:spMk id="24" creationId="{B5CCE41C-FBFB-44B8-BE25-7F555613C150}"/>
          </ac:spMkLst>
        </pc:spChg>
        <pc:spChg chg="add">
          <ac:chgData name="Šefc, Jaroslav, Vantage Towers (External)" userId="80672415-0866-41f2-9355-9b1423fd232e" providerId="ADAL" clId="{FC038DEA-43C2-4854-9A98-618A50032BBE}" dt="2022-02-18T06:43:38.851" v="1873" actId="26606"/>
          <ac:spMkLst>
            <pc:docMk/>
            <pc:sldMk cId="515748420" sldId="262"/>
            <ac:spMk id="25" creationId="{B5CCE41C-FBFB-44B8-BE25-7F555613C150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50:17.703" v="1469" actId="26606"/>
          <ac:spMkLst>
            <pc:docMk/>
            <pc:sldMk cId="515748420" sldId="262"/>
            <ac:spMk id="29" creationId="{BFDC535F-AC0A-417D-96AB-6706BECACD95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50:17.703" v="1469" actId="26606"/>
          <ac:spMkLst>
            <pc:docMk/>
            <pc:sldMk cId="515748420" sldId="262"/>
            <ac:spMk id="31" creationId="{97AAAF8E-31DB-4148-8FCA-4D8233D691C6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50:17.703" v="1469" actId="26606"/>
          <ac:spMkLst>
            <pc:docMk/>
            <pc:sldMk cId="515748420" sldId="262"/>
            <ac:spMk id="33" creationId="{AA274328-4774-4DF9-BA53-452565122FBB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7:50:17.703" v="1469" actId="26606"/>
          <ac:spMkLst>
            <pc:docMk/>
            <pc:sldMk cId="515748420" sldId="262"/>
            <ac:spMk id="35" creationId="{01C7B46D-2FEF-4FAA-915B-8B21A66BB647}"/>
          </ac:spMkLst>
        </pc:spChg>
        <pc:picChg chg="add mod ord">
          <ac:chgData name="Šefc, Jaroslav, Vantage Towers (External)" userId="80672415-0866-41f2-9355-9b1423fd232e" providerId="ADAL" clId="{FC038DEA-43C2-4854-9A98-618A50032BBE}" dt="2022-02-18T06:43:38.851" v="1873" actId="26606"/>
          <ac:picMkLst>
            <pc:docMk/>
            <pc:sldMk cId="515748420" sldId="262"/>
            <ac:picMk id="5" creationId="{E1562F03-3244-4F97-9E7A-1597AA0E6692}"/>
          </ac:picMkLst>
        </pc:picChg>
        <pc:picChg chg="add mod ord">
          <ac:chgData name="Šefc, Jaroslav, Vantage Towers (External)" userId="80672415-0866-41f2-9355-9b1423fd232e" providerId="ADAL" clId="{FC038DEA-43C2-4854-9A98-618A50032BBE}" dt="2022-02-18T06:43:38.851" v="1873" actId="26606"/>
          <ac:picMkLst>
            <pc:docMk/>
            <pc:sldMk cId="515748420" sldId="262"/>
            <ac:picMk id="7" creationId="{9E6559DE-5C84-4E3E-AEC6-344D91DDC82E}"/>
          </ac:picMkLst>
        </pc:picChg>
        <pc:picChg chg="add mod ord">
          <ac:chgData name="Šefc, Jaroslav, Vantage Towers (External)" userId="80672415-0866-41f2-9355-9b1423fd232e" providerId="ADAL" clId="{FC038DEA-43C2-4854-9A98-618A50032BBE}" dt="2022-02-18T06:43:38.851" v="1873" actId="26606"/>
          <ac:picMkLst>
            <pc:docMk/>
            <pc:sldMk cId="515748420" sldId="262"/>
            <ac:picMk id="9" creationId="{D320869C-2C57-4074-B91B-7E9C647E0BE0}"/>
          </ac:picMkLst>
        </pc:picChg>
      </pc:sldChg>
      <pc:sldChg chg="addSp delSp modSp new mod modAnim">
        <pc:chgData name="Šefc, Jaroslav, Vantage Towers (External)" userId="80672415-0866-41f2-9355-9b1423fd232e" providerId="ADAL" clId="{FC038DEA-43C2-4854-9A98-618A50032BBE}" dt="2022-02-17T17:21:30.436" v="1211" actId="14100"/>
        <pc:sldMkLst>
          <pc:docMk/>
          <pc:sldMk cId="2435595272" sldId="263"/>
        </pc:sldMkLst>
        <pc:spChg chg="del">
          <ac:chgData name="Šefc, Jaroslav, Vantage Towers (External)" userId="80672415-0866-41f2-9355-9b1423fd232e" providerId="ADAL" clId="{FC038DEA-43C2-4854-9A98-618A50032BBE}" dt="2022-02-17T17:21:20.235" v="1209" actId="478"/>
          <ac:spMkLst>
            <pc:docMk/>
            <pc:sldMk cId="2435595272" sldId="263"/>
            <ac:spMk id="2" creationId="{EE5493C9-2A75-48C8-A34C-EA7331591262}"/>
          </ac:spMkLst>
        </pc:spChg>
        <pc:spChg chg="del">
          <ac:chgData name="Šefc, Jaroslav, Vantage Towers (External)" userId="80672415-0866-41f2-9355-9b1423fd232e" providerId="ADAL" clId="{FC038DEA-43C2-4854-9A98-618A50032BBE}" dt="2022-02-17T17:21:16.468" v="1208" actId="478"/>
          <ac:spMkLst>
            <pc:docMk/>
            <pc:sldMk cId="2435595272" sldId="263"/>
            <ac:spMk id="3" creationId="{D6930516-987C-4A2C-9C96-C2E6F1DFE1B5}"/>
          </ac:spMkLst>
        </pc:spChg>
        <pc:picChg chg="add mod">
          <ac:chgData name="Šefc, Jaroslav, Vantage Towers (External)" userId="80672415-0866-41f2-9355-9b1423fd232e" providerId="ADAL" clId="{FC038DEA-43C2-4854-9A98-618A50032BBE}" dt="2022-02-17T17:21:30.436" v="1211" actId="14100"/>
          <ac:picMkLst>
            <pc:docMk/>
            <pc:sldMk cId="2435595272" sldId="263"/>
            <ac:picMk id="4" creationId="{CACC0EEA-8B87-441A-BDFF-4479A5F47230}"/>
          </ac:picMkLst>
        </pc:picChg>
      </pc:sldChg>
      <pc:sldChg chg="addSp modSp new mod setBg setClrOvrMap">
        <pc:chgData name="Šefc, Jaroslav, Vantage Towers (External)" userId="80672415-0866-41f2-9355-9b1423fd232e" providerId="ADAL" clId="{FC038DEA-43C2-4854-9A98-618A50032BBE}" dt="2022-02-17T17:47:33.961" v="1457" actId="26606"/>
        <pc:sldMkLst>
          <pc:docMk/>
          <pc:sldMk cId="947196842" sldId="264"/>
        </pc:sldMkLst>
        <pc:spChg chg="mod">
          <ac:chgData name="Šefc, Jaroslav, Vantage Towers (External)" userId="80672415-0866-41f2-9355-9b1423fd232e" providerId="ADAL" clId="{FC038DEA-43C2-4854-9A98-618A50032BBE}" dt="2022-02-17T17:47:33.961" v="1457" actId="26606"/>
          <ac:spMkLst>
            <pc:docMk/>
            <pc:sldMk cId="947196842" sldId="264"/>
            <ac:spMk id="2" creationId="{EC41280C-8DAD-46CE-999E-999C4F3BB3D5}"/>
          </ac:spMkLst>
        </pc:spChg>
        <pc:spChg chg="mod">
          <ac:chgData name="Šefc, Jaroslav, Vantage Towers (External)" userId="80672415-0866-41f2-9355-9b1423fd232e" providerId="ADAL" clId="{FC038DEA-43C2-4854-9A98-618A50032BBE}" dt="2022-02-17T17:47:33.961" v="1457" actId="26606"/>
          <ac:spMkLst>
            <pc:docMk/>
            <pc:sldMk cId="947196842" sldId="264"/>
            <ac:spMk id="3" creationId="{D326B576-7A49-4E52-802C-5438C6BA3D2C}"/>
          </ac:spMkLst>
        </pc:spChg>
        <pc:spChg chg="add">
          <ac:chgData name="Šefc, Jaroslav, Vantage Towers (External)" userId="80672415-0866-41f2-9355-9b1423fd232e" providerId="ADAL" clId="{FC038DEA-43C2-4854-9A98-618A50032BBE}" dt="2022-02-17T17:47:33.961" v="1457" actId="26606"/>
          <ac:spMkLst>
            <pc:docMk/>
            <pc:sldMk cId="947196842" sldId="264"/>
            <ac:spMk id="10" creationId="{CF62D2A7-8207-488C-9F46-316BA81A16C8}"/>
          </ac:spMkLst>
        </pc:spChg>
        <pc:picChg chg="add mod">
          <ac:chgData name="Šefc, Jaroslav, Vantage Towers (External)" userId="80672415-0866-41f2-9355-9b1423fd232e" providerId="ADAL" clId="{FC038DEA-43C2-4854-9A98-618A50032BBE}" dt="2022-02-17T17:47:33.961" v="1457" actId="26606"/>
          <ac:picMkLst>
            <pc:docMk/>
            <pc:sldMk cId="947196842" sldId="264"/>
            <ac:picMk id="5" creationId="{16D77CDB-57F0-41E6-9C9F-F9D4E54093C4}"/>
          </ac:picMkLst>
        </pc:picChg>
      </pc:sldChg>
      <pc:sldChg chg="addSp delSp modSp new mod setBg setClrOvrMap">
        <pc:chgData name="Šefc, Jaroslav, Vantage Towers (External)" userId="80672415-0866-41f2-9355-9b1423fd232e" providerId="ADAL" clId="{FC038DEA-43C2-4854-9A98-618A50032BBE}" dt="2022-02-18T06:46:00.563" v="1890" actId="26606"/>
        <pc:sldMkLst>
          <pc:docMk/>
          <pc:sldMk cId="2603456054" sldId="265"/>
        </pc:sldMkLst>
        <pc:spChg chg="mod ord">
          <ac:chgData name="Šefc, Jaroslav, Vantage Towers (External)" userId="80672415-0866-41f2-9355-9b1423fd232e" providerId="ADAL" clId="{FC038DEA-43C2-4854-9A98-618A50032BBE}" dt="2022-02-18T06:46:00.563" v="1890" actId="26606"/>
          <ac:spMkLst>
            <pc:docMk/>
            <pc:sldMk cId="2603456054" sldId="265"/>
            <ac:spMk id="2" creationId="{7849D224-93BF-44C0-A52B-0DADFBC0323C}"/>
          </ac:spMkLst>
        </pc:spChg>
        <pc:spChg chg="del">
          <ac:chgData name="Šefc, Jaroslav, Vantage Towers (External)" userId="80672415-0866-41f2-9355-9b1423fd232e" providerId="ADAL" clId="{FC038DEA-43C2-4854-9A98-618A50032BBE}" dt="2022-02-17T17:57:39.008" v="1501" actId="478"/>
          <ac:spMkLst>
            <pc:docMk/>
            <pc:sldMk cId="2603456054" sldId="265"/>
            <ac:spMk id="3" creationId="{8894C47C-6735-4B3E-AE69-A8FCC4EB4767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8:01:23.143" v="1530" actId="26606"/>
          <ac:spMkLst>
            <pc:docMk/>
            <pc:sldMk cId="2603456054" sldId="265"/>
            <ac:spMk id="16" creationId="{D48D9584-D2FD-48CE-9E17-4E250B743B5F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8:01:23.143" v="1530" actId="26606"/>
          <ac:spMkLst>
            <pc:docMk/>
            <pc:sldMk cId="2603456054" sldId="265"/>
            <ac:spMk id="18" creationId="{CA17DEF4-6C5D-41C6-8D93-5C7CFD7ADA5E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8:01:23.143" v="1530" actId="26606"/>
          <ac:spMkLst>
            <pc:docMk/>
            <pc:sldMk cId="2603456054" sldId="265"/>
            <ac:spMk id="20" creationId="{22BBC5A3-5C8C-4FB9-AEFF-8778D2C98D29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8:01:23.143" v="1530" actId="26606"/>
          <ac:spMkLst>
            <pc:docMk/>
            <pc:sldMk cId="2603456054" sldId="265"/>
            <ac:spMk id="22" creationId="{3BB917E8-D696-4787-96D6-521A9C42F9A5}"/>
          </ac:spMkLst>
        </pc:spChg>
        <pc:spChg chg="add del">
          <ac:chgData name="Šefc, Jaroslav, Vantage Towers (External)" userId="80672415-0866-41f2-9355-9b1423fd232e" providerId="ADAL" clId="{FC038DEA-43C2-4854-9A98-618A50032BBE}" dt="2022-02-17T18:01:23.143" v="1530" actId="26606"/>
          <ac:spMkLst>
            <pc:docMk/>
            <pc:sldMk cId="2603456054" sldId="265"/>
            <ac:spMk id="24" creationId="{39F4C545-E278-42ED-9B78-2EBA464444A3}"/>
          </ac:spMkLst>
        </pc:spChg>
        <pc:spChg chg="add del">
          <ac:chgData name="Šefc, Jaroslav, Vantage Towers (External)" userId="80672415-0866-41f2-9355-9b1423fd232e" providerId="ADAL" clId="{FC038DEA-43C2-4854-9A98-618A50032BBE}" dt="2022-02-18T06:46:00.563" v="1890" actId="26606"/>
          <ac:spMkLst>
            <pc:docMk/>
            <pc:sldMk cId="2603456054" sldId="265"/>
            <ac:spMk id="26" creationId="{7C3DB6CE-B855-4AD2-8FB5-3C271542CE05}"/>
          </ac:spMkLst>
        </pc:spChg>
        <pc:spChg chg="add del">
          <ac:chgData name="Šefc, Jaroslav, Vantage Towers (External)" userId="80672415-0866-41f2-9355-9b1423fd232e" providerId="ADAL" clId="{FC038DEA-43C2-4854-9A98-618A50032BBE}" dt="2022-02-18T06:45:34.826" v="1885" actId="26606"/>
          <ac:spMkLst>
            <pc:docMk/>
            <pc:sldMk cId="2603456054" sldId="265"/>
            <ac:spMk id="31" creationId="{A5711A0E-A428-4ED1-96CB-33D69FD842E4}"/>
          </ac:spMkLst>
        </pc:spChg>
        <pc:spChg chg="add del">
          <ac:chgData name="Šefc, Jaroslav, Vantage Towers (External)" userId="80672415-0866-41f2-9355-9b1423fd232e" providerId="ADAL" clId="{FC038DEA-43C2-4854-9A98-618A50032BBE}" dt="2022-02-18T06:45:51.595" v="1887" actId="26606"/>
          <ac:spMkLst>
            <pc:docMk/>
            <pc:sldMk cId="2603456054" sldId="265"/>
            <ac:spMk id="33" creationId="{CA17DEF4-6C5D-41C6-8D93-5C7CFD7ADA5E}"/>
          </ac:spMkLst>
        </pc:spChg>
        <pc:spChg chg="add del">
          <ac:chgData name="Šefc, Jaroslav, Vantage Towers (External)" userId="80672415-0866-41f2-9355-9b1423fd232e" providerId="ADAL" clId="{FC038DEA-43C2-4854-9A98-618A50032BBE}" dt="2022-02-18T06:45:51.595" v="1887" actId="26606"/>
          <ac:spMkLst>
            <pc:docMk/>
            <pc:sldMk cId="2603456054" sldId="265"/>
            <ac:spMk id="34" creationId="{D48D9584-D2FD-48CE-9E17-4E250B743B5F}"/>
          </ac:spMkLst>
        </pc:spChg>
        <pc:spChg chg="add del">
          <ac:chgData name="Šefc, Jaroslav, Vantage Towers (External)" userId="80672415-0866-41f2-9355-9b1423fd232e" providerId="ADAL" clId="{FC038DEA-43C2-4854-9A98-618A50032BBE}" dt="2022-02-18T06:45:51.595" v="1887" actId="26606"/>
          <ac:spMkLst>
            <pc:docMk/>
            <pc:sldMk cId="2603456054" sldId="265"/>
            <ac:spMk id="35" creationId="{22BBC5A3-5C8C-4FB9-AEFF-8778D2C98D29}"/>
          </ac:spMkLst>
        </pc:spChg>
        <pc:spChg chg="add del">
          <ac:chgData name="Šefc, Jaroslav, Vantage Towers (External)" userId="80672415-0866-41f2-9355-9b1423fd232e" providerId="ADAL" clId="{FC038DEA-43C2-4854-9A98-618A50032BBE}" dt="2022-02-18T06:45:51.595" v="1887" actId="26606"/>
          <ac:spMkLst>
            <pc:docMk/>
            <pc:sldMk cId="2603456054" sldId="265"/>
            <ac:spMk id="37" creationId="{3BB917E8-D696-4787-96D6-521A9C42F9A5}"/>
          </ac:spMkLst>
        </pc:spChg>
        <pc:spChg chg="add del">
          <ac:chgData name="Šefc, Jaroslav, Vantage Towers (External)" userId="80672415-0866-41f2-9355-9b1423fd232e" providerId="ADAL" clId="{FC038DEA-43C2-4854-9A98-618A50032BBE}" dt="2022-02-18T06:45:51.595" v="1887" actId="26606"/>
          <ac:spMkLst>
            <pc:docMk/>
            <pc:sldMk cId="2603456054" sldId="265"/>
            <ac:spMk id="39" creationId="{39F4C545-E278-42ED-9B78-2EBA464444A3}"/>
          </ac:spMkLst>
        </pc:spChg>
        <pc:spChg chg="add del">
          <ac:chgData name="Šefc, Jaroslav, Vantage Towers (External)" userId="80672415-0866-41f2-9355-9b1423fd232e" providerId="ADAL" clId="{FC038DEA-43C2-4854-9A98-618A50032BBE}" dt="2022-02-18T06:46:00.539" v="1889" actId="26606"/>
          <ac:spMkLst>
            <pc:docMk/>
            <pc:sldMk cId="2603456054" sldId="265"/>
            <ac:spMk id="41" creationId="{08163D1C-ED91-4D5F-A33B-CF1256B270D4}"/>
          </ac:spMkLst>
        </pc:spChg>
        <pc:spChg chg="add del">
          <ac:chgData name="Šefc, Jaroslav, Vantage Towers (External)" userId="80672415-0866-41f2-9355-9b1423fd232e" providerId="ADAL" clId="{FC038DEA-43C2-4854-9A98-618A50032BBE}" dt="2022-02-18T06:46:00.539" v="1889" actId="26606"/>
          <ac:spMkLst>
            <pc:docMk/>
            <pc:sldMk cId="2603456054" sldId="265"/>
            <ac:spMk id="42" creationId="{F6E384F5-137A-40B1-97F0-694CC6ECD59C}"/>
          </ac:spMkLst>
        </pc:spChg>
        <pc:spChg chg="add del">
          <ac:chgData name="Šefc, Jaroslav, Vantage Towers (External)" userId="80672415-0866-41f2-9355-9b1423fd232e" providerId="ADAL" clId="{FC038DEA-43C2-4854-9A98-618A50032BBE}" dt="2022-02-18T06:46:00.539" v="1889" actId="26606"/>
          <ac:spMkLst>
            <pc:docMk/>
            <pc:sldMk cId="2603456054" sldId="265"/>
            <ac:spMk id="43" creationId="{31103AB2-C090-458F-B752-294F23AFA8AD}"/>
          </ac:spMkLst>
        </pc:spChg>
        <pc:spChg chg="add del">
          <ac:chgData name="Šefc, Jaroslav, Vantage Towers (External)" userId="80672415-0866-41f2-9355-9b1423fd232e" providerId="ADAL" clId="{FC038DEA-43C2-4854-9A98-618A50032BBE}" dt="2022-02-18T06:46:00.539" v="1889" actId="26606"/>
          <ac:spMkLst>
            <pc:docMk/>
            <pc:sldMk cId="2603456054" sldId="265"/>
            <ac:spMk id="44" creationId="{EBA87361-6D30-46E4-834B-719CF59055EA}"/>
          </ac:spMkLst>
        </pc:spChg>
        <pc:spChg chg="add del">
          <ac:chgData name="Šefc, Jaroslav, Vantage Towers (External)" userId="80672415-0866-41f2-9355-9b1423fd232e" providerId="ADAL" clId="{FC038DEA-43C2-4854-9A98-618A50032BBE}" dt="2022-02-18T06:46:00.539" v="1889" actId="26606"/>
          <ac:spMkLst>
            <pc:docMk/>
            <pc:sldMk cId="2603456054" sldId="265"/>
            <ac:spMk id="45" creationId="{83D471F3-782A-4BA1-9CAB-FF5CDF0A75E0}"/>
          </ac:spMkLst>
        </pc:spChg>
        <pc:spChg chg="add del">
          <ac:chgData name="Šefc, Jaroslav, Vantage Towers (External)" userId="80672415-0866-41f2-9355-9b1423fd232e" providerId="ADAL" clId="{FC038DEA-43C2-4854-9A98-618A50032BBE}" dt="2022-02-18T06:46:00.539" v="1889" actId="26606"/>
          <ac:spMkLst>
            <pc:docMk/>
            <pc:sldMk cId="2603456054" sldId="265"/>
            <ac:spMk id="46" creationId="{9DBC4630-03DA-474F-BBCB-BA3AE6B317A4}"/>
          </ac:spMkLst>
        </pc:spChg>
        <pc:spChg chg="add del">
          <ac:chgData name="Šefc, Jaroslav, Vantage Towers (External)" userId="80672415-0866-41f2-9355-9b1423fd232e" providerId="ADAL" clId="{FC038DEA-43C2-4854-9A98-618A50032BBE}" dt="2022-02-18T06:46:00.539" v="1889" actId="26606"/>
          <ac:spMkLst>
            <pc:docMk/>
            <pc:sldMk cId="2603456054" sldId="265"/>
            <ac:spMk id="47" creationId="{D89DB1C0-FEEC-4CB6-88B2-F9C5562E09D1}"/>
          </ac:spMkLst>
        </pc:spChg>
        <pc:spChg chg="add del">
          <ac:chgData name="Šefc, Jaroslav, Vantage Towers (External)" userId="80672415-0866-41f2-9355-9b1423fd232e" providerId="ADAL" clId="{FC038DEA-43C2-4854-9A98-618A50032BBE}" dt="2022-02-18T06:46:00.539" v="1889" actId="26606"/>
          <ac:spMkLst>
            <pc:docMk/>
            <pc:sldMk cId="2603456054" sldId="265"/>
            <ac:spMk id="48" creationId="{78418A25-6EAC-4140-BFE6-284E1925B5EE}"/>
          </ac:spMkLst>
        </pc:spChg>
        <pc:spChg chg="add">
          <ac:chgData name="Šefc, Jaroslav, Vantage Towers (External)" userId="80672415-0866-41f2-9355-9b1423fd232e" providerId="ADAL" clId="{FC038DEA-43C2-4854-9A98-618A50032BBE}" dt="2022-02-18T06:46:00.563" v="1890" actId="26606"/>
          <ac:spMkLst>
            <pc:docMk/>
            <pc:sldMk cId="2603456054" sldId="265"/>
            <ac:spMk id="50" creationId="{A26C624C-963C-4795-B05B-6565DB5ABD39}"/>
          </ac:spMkLst>
        </pc:spChg>
        <pc:picChg chg="add mod ord">
          <ac:chgData name="Šefc, Jaroslav, Vantage Towers (External)" userId="80672415-0866-41f2-9355-9b1423fd232e" providerId="ADAL" clId="{FC038DEA-43C2-4854-9A98-618A50032BBE}" dt="2022-02-18T06:46:00.563" v="1890" actId="26606"/>
          <ac:picMkLst>
            <pc:docMk/>
            <pc:sldMk cId="2603456054" sldId="265"/>
            <ac:picMk id="5" creationId="{930BDD40-963B-4255-92DF-244E18A44DC2}"/>
          </ac:picMkLst>
        </pc:picChg>
        <pc:picChg chg="add mod ord">
          <ac:chgData name="Šefc, Jaroslav, Vantage Towers (External)" userId="80672415-0866-41f2-9355-9b1423fd232e" providerId="ADAL" clId="{FC038DEA-43C2-4854-9A98-618A50032BBE}" dt="2022-02-18T06:46:00.563" v="1890" actId="26606"/>
          <ac:picMkLst>
            <pc:docMk/>
            <pc:sldMk cId="2603456054" sldId="265"/>
            <ac:picMk id="7" creationId="{14CC3BD4-C9F6-4D6E-A236-330378C96214}"/>
          </ac:picMkLst>
        </pc:picChg>
        <pc:picChg chg="add mod ord">
          <ac:chgData name="Šefc, Jaroslav, Vantage Towers (External)" userId="80672415-0866-41f2-9355-9b1423fd232e" providerId="ADAL" clId="{FC038DEA-43C2-4854-9A98-618A50032BBE}" dt="2022-02-18T06:46:00.563" v="1890" actId="26606"/>
          <ac:picMkLst>
            <pc:docMk/>
            <pc:sldMk cId="2603456054" sldId="265"/>
            <ac:picMk id="9" creationId="{85D679A7-EF4A-45B7-89EF-70730C1A12DF}"/>
          </ac:picMkLst>
        </pc:picChg>
        <pc:picChg chg="add mod ord">
          <ac:chgData name="Šefc, Jaroslav, Vantage Towers (External)" userId="80672415-0866-41f2-9355-9b1423fd232e" providerId="ADAL" clId="{FC038DEA-43C2-4854-9A98-618A50032BBE}" dt="2022-02-18T06:46:00.563" v="1890" actId="26606"/>
          <ac:picMkLst>
            <pc:docMk/>
            <pc:sldMk cId="2603456054" sldId="265"/>
            <ac:picMk id="11" creationId="{FC1DAE51-2EDA-4746-928C-21D3CFBAC76E}"/>
          </ac:picMkLst>
        </pc:picChg>
      </pc:sldChg>
      <pc:sldChg chg="addSp delSp modSp mod setBg setClrOvrMap delDesignElem">
        <pc:chgData name="Šefc, Jaroslav, Vantage Towers (External)" userId="80672415-0866-41f2-9355-9b1423fd232e" providerId="ADAL" clId="{FC038DEA-43C2-4854-9A98-618A50032BBE}" dt="2022-02-18T06:44:50.066" v="1883" actId="20577"/>
        <pc:sldMkLst>
          <pc:docMk/>
          <pc:sldMk cId="1209787652" sldId="266"/>
        </pc:sldMkLst>
        <pc:spChg chg="mod">
          <ac:chgData name="Šefc, Jaroslav, Vantage Towers (External)" userId="80672415-0866-41f2-9355-9b1423fd232e" providerId="ADAL" clId="{FC038DEA-43C2-4854-9A98-618A50032BBE}" dt="2022-02-18T06:42:47.189" v="1845" actId="26606"/>
          <ac:spMkLst>
            <pc:docMk/>
            <pc:sldMk cId="1209787652" sldId="266"/>
            <ac:spMk id="2" creationId="{EC41280C-8DAD-46CE-999E-999C4F3BB3D5}"/>
          </ac:spMkLst>
        </pc:spChg>
        <pc:spChg chg="mod">
          <ac:chgData name="Šefc, Jaroslav, Vantage Towers (External)" userId="80672415-0866-41f2-9355-9b1423fd232e" providerId="ADAL" clId="{FC038DEA-43C2-4854-9A98-618A50032BBE}" dt="2022-02-18T06:44:50.066" v="1883" actId="20577"/>
          <ac:spMkLst>
            <pc:docMk/>
            <pc:sldMk cId="1209787652" sldId="266"/>
            <ac:spMk id="3" creationId="{D326B576-7A49-4E52-802C-5438C6BA3D2C}"/>
          </ac:spMkLst>
        </pc:spChg>
        <pc:spChg chg="add">
          <ac:chgData name="Šefc, Jaroslav, Vantage Towers (External)" userId="80672415-0866-41f2-9355-9b1423fd232e" providerId="ADAL" clId="{FC038DEA-43C2-4854-9A98-618A50032BBE}" dt="2022-02-18T06:42:47.189" v="1845" actId="26606"/>
          <ac:spMkLst>
            <pc:docMk/>
            <pc:sldMk cId="1209787652" sldId="266"/>
            <ac:spMk id="11" creationId="{5FDF4720-5445-47BE-89FE-E40D1AE6F619}"/>
          </ac:spMkLst>
        </pc:spChg>
        <pc:spChg chg="add">
          <ac:chgData name="Šefc, Jaroslav, Vantage Towers (External)" userId="80672415-0866-41f2-9355-9b1423fd232e" providerId="ADAL" clId="{FC038DEA-43C2-4854-9A98-618A50032BBE}" dt="2022-02-18T06:42:47.189" v="1845" actId="26606"/>
          <ac:spMkLst>
            <pc:docMk/>
            <pc:sldMk cId="1209787652" sldId="266"/>
            <ac:spMk id="13" creationId="{AC8710B4-A815-4082-9E4F-F13A0007090C}"/>
          </ac:spMkLst>
        </pc:spChg>
        <pc:picChg chg="del">
          <ac:chgData name="Šefc, Jaroslav, Vantage Towers (External)" userId="80672415-0866-41f2-9355-9b1423fd232e" providerId="ADAL" clId="{FC038DEA-43C2-4854-9A98-618A50032BBE}" dt="2022-02-18T06:41:37.695" v="1841" actId="478"/>
          <ac:picMkLst>
            <pc:docMk/>
            <pc:sldMk cId="1209787652" sldId="266"/>
            <ac:picMk id="5" creationId="{16D77CDB-57F0-41E6-9C9F-F9D4E54093C4}"/>
          </ac:picMkLst>
        </pc:picChg>
        <pc:picChg chg="add mod ord">
          <ac:chgData name="Šefc, Jaroslav, Vantage Towers (External)" userId="80672415-0866-41f2-9355-9b1423fd232e" providerId="ADAL" clId="{FC038DEA-43C2-4854-9A98-618A50032BBE}" dt="2022-02-18T06:42:47.189" v="1845" actId="26606"/>
          <ac:picMkLst>
            <pc:docMk/>
            <pc:sldMk cId="1209787652" sldId="266"/>
            <ac:picMk id="6" creationId="{1F77FFD4-C5EE-4AEE-BBEE-E834F49675F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4B27062-B90C-42EC-8BEA-C5395988B7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6DD80B10-D25A-49FE-9791-7279FEAF32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AD9C4BC-D45A-4D43-9147-8E5E642AF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F6652-ADFC-42E6-9907-D9A5016653F4}" type="datetimeFigureOut">
              <a:rPr lang="cs-CZ" smtClean="0"/>
              <a:pPr/>
              <a:t>22.09.2023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C69D8B-D6B5-4BE8-A882-913C098A8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0E61CA8-62DB-48D4-850E-82330E509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4312-96E8-4ADD-9FA1-FD2262D6849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5616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77F30A6-BFC9-4B02-A012-29E209D02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9FD95AC-E77D-47D8-9575-8A6E224BA8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797E4E3-98D6-49A4-9842-E206BB1C1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F6652-ADFC-42E6-9907-D9A5016653F4}" type="datetimeFigureOut">
              <a:rPr lang="cs-CZ" smtClean="0"/>
              <a:pPr/>
              <a:t>22.09.2023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8C6AB1D-2A72-4F31-B3F2-86679A94A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D16B26B-A9F7-40CF-9C47-D16F73864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4312-96E8-4ADD-9FA1-FD2262D6849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2595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7090C0-8B98-4E80-9449-B39C36AED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690A5CC-F0D6-4A64-B8CB-C628B25491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539A9B9-3D28-4789-8DFA-6CF0F5B9B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F6652-ADFC-42E6-9907-D9A5016653F4}" type="datetimeFigureOut">
              <a:rPr lang="cs-CZ" smtClean="0"/>
              <a:pPr/>
              <a:t>22.09.2023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F590122-4C11-42BC-A221-D9131187D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BFAEA8C-43D0-4582-9D94-6303354D3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4312-96E8-4ADD-9FA1-FD2262D6849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7389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116E22E-3BB8-44A1-9867-5C5A194BE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37EF6FA-B2DF-4B7A-86D7-6C3103AAC7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44FB3343-663D-4685-9984-6F1C2AFC6D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6C5DCE2-6926-45F8-814A-0337E709A0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F6652-ADFC-42E6-9907-D9A5016653F4}" type="datetimeFigureOut">
              <a:rPr lang="cs-CZ" smtClean="0"/>
              <a:pPr/>
              <a:t>22.09.2023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05D763D5-9267-42A2-B768-663B75A67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C6045EB-F58C-45E9-BA4E-FFFD93783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4312-96E8-4ADD-9FA1-FD2262D6849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6808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D364121-BB05-4923-A1DD-1CCA380B7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7BD45F3-5861-4026-B355-43F3CF45E0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2E715B30-9B98-4ED1-A835-F7CEAE3CF5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7CC5E88C-8E46-4FA0-B209-5E30F8166C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FC041070-E8A9-451D-A4B7-35DFA10CE8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C05122DF-5E78-4CCC-8F0F-85AFE7A62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F6652-ADFC-42E6-9907-D9A5016653F4}" type="datetimeFigureOut">
              <a:rPr lang="cs-CZ" smtClean="0"/>
              <a:pPr/>
              <a:t>22.09.2023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88E83DF-A452-4B0E-A6D8-FC5E7F6B9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11A3C707-B1FC-496E-8A59-1186E3351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4312-96E8-4ADD-9FA1-FD2262D6849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7826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A5440B7-7D51-4B19-8AA1-C52280236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2B632E32-4C7B-4680-BD0F-03DC708E2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F6652-ADFC-42E6-9907-D9A5016653F4}" type="datetimeFigureOut">
              <a:rPr lang="cs-CZ" smtClean="0"/>
              <a:pPr/>
              <a:t>22.09.2023</a:t>
            </a:fld>
            <a:endParaRPr lang="cs-CZ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5EFF0A67-EC1A-402D-998D-C25A96E38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ED828E0B-4805-48F8-8C42-4F2B94E11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4312-96E8-4ADD-9FA1-FD2262D6849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6737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4E950DA3-1BF6-49C4-A3F4-3B264B518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F6652-ADFC-42E6-9907-D9A5016653F4}" type="datetimeFigureOut">
              <a:rPr lang="cs-CZ" smtClean="0"/>
              <a:pPr/>
              <a:t>22.09.2023</a:t>
            </a:fld>
            <a:endParaRPr lang="cs-CZ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7B8B1951-D49F-4F76-998E-4FE01AA4E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6A019631-2685-4069-8C46-77857E5AE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4312-96E8-4ADD-9FA1-FD2262D6849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927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1B1FCF-473F-4867-9F3C-7F92028E75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58D172F-11CB-419F-9796-86A042E086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3F2DF9C-60A5-44B7-AFEC-FE54012892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9E2A110-B1C7-4A7D-9AEF-61ED05D85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F6652-ADFC-42E6-9907-D9A5016653F4}" type="datetimeFigureOut">
              <a:rPr lang="cs-CZ" smtClean="0"/>
              <a:pPr/>
              <a:t>22.09.2023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B2E54A2-2B1D-4F17-AE46-D59D1C6F7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F58EC7D-67A9-464A-A0B4-5D69DF5EF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4312-96E8-4ADD-9FA1-FD2262D6849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979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40D8062-10C4-472A-B774-44A12E623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A32F6A47-0E5B-4538-AD51-8441F76FA5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60B60DA8-F3D4-4428-8021-A24CC8FF73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506B0E9E-780B-4688-90BC-41CEDA7DD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F6652-ADFC-42E6-9907-D9A5016653F4}" type="datetimeFigureOut">
              <a:rPr lang="cs-CZ" smtClean="0"/>
              <a:pPr/>
              <a:t>22.09.2023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EB579311-6275-4411-86E3-A28969B45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A91F5690-D441-487E-A8F1-E5DED531A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4312-96E8-4ADD-9FA1-FD2262D6849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1592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F4F2EF9-0E77-445A-8FBE-874A28453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52143561-C551-4938-B89A-472AE68E15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3178C34-B93B-4B1D-AABB-FD0E22E16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F6652-ADFC-42E6-9907-D9A5016653F4}" type="datetimeFigureOut">
              <a:rPr lang="cs-CZ" smtClean="0"/>
              <a:pPr/>
              <a:t>22.09.2023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AB1B895-B9BB-4B84-B680-C777EACED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0FAF95C-BA25-4555-9A96-D38D42159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4312-96E8-4ADD-9FA1-FD2262D6849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7170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07C17AED-D20A-4A81-8B8D-E3FF4D7C90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0CF70985-A695-40AF-B030-02ED5A80A6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D11C179-972F-46A5-AB25-2A70A7479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F6652-ADFC-42E6-9907-D9A5016653F4}" type="datetimeFigureOut">
              <a:rPr lang="cs-CZ" smtClean="0"/>
              <a:pPr/>
              <a:t>22.09.2023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B8B999C-5CD0-421E-ACC7-F2A089641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2BB099C-52BE-44B1-847E-E069525C4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4312-96E8-4ADD-9FA1-FD2262D6849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1826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41CBB278-41F0-4F5F-AB5D-722864D7A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1D2CCB1-4778-4ADB-BDFD-D3690D1126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A61EB4D-32CF-4167-A233-2BF38FA301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F6652-ADFC-42E6-9907-D9A5016653F4}" type="datetimeFigureOut">
              <a:rPr lang="cs-CZ" smtClean="0"/>
              <a:pPr/>
              <a:t>22.09.2023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633AC0E-6214-4135-BA48-F6905F03F3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C162763-0FFB-42F2-9F04-D3FD80EA5A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D4312-96E8-4ADD-9FA1-FD2262D6849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5886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kbr.cz/" TargetMode="External"/><Relationship Id="rId2" Type="http://schemas.openxmlformats.org/officeDocument/2006/relationships/hyperlink" Target="mailto:info@lkbr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E761F385-C6ED-4B5E-80F7-0518761410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331" y="4675869"/>
            <a:ext cx="6845643" cy="2379839"/>
          </a:xfrm>
        </p:spPr>
        <p:txBody>
          <a:bodyPr anchor="b">
            <a:normAutofit/>
          </a:bodyPr>
          <a:lstStyle/>
          <a:p>
            <a:pPr algn="l"/>
            <a:r>
              <a:rPr lang="cs-CZ" sz="3600" i="1" dirty="0">
                <a:latin typeface="Bodoni MT Black" pitchFamily="18" charset="0"/>
              </a:rPr>
              <a:t>Aeroklub </a:t>
            </a:r>
            <a:r>
              <a:rPr lang="cs-CZ" sz="3600" i="1" dirty="0" smtClean="0">
                <a:latin typeface="Bodoni MT Black" pitchFamily="18" charset="0"/>
              </a:rPr>
              <a:t>Broumov</a:t>
            </a:r>
          </a:p>
          <a:p>
            <a:pPr algn="l"/>
            <a:r>
              <a:rPr lang="cs-CZ" sz="3600" i="1" dirty="0" smtClean="0">
                <a:latin typeface="Bodoni MT Black" pitchFamily="18" charset="0"/>
              </a:rPr>
              <a:t>Slet POTK - </a:t>
            </a:r>
            <a:r>
              <a:rPr lang="cs-CZ" sz="3600" b="1" i="1" dirty="0" smtClean="0">
                <a:latin typeface="Bodoni MT Black" pitchFamily="18" charset="0"/>
              </a:rPr>
              <a:t>Č</a:t>
            </a:r>
            <a:r>
              <a:rPr lang="cs-CZ" sz="3600" i="1" dirty="0" smtClean="0">
                <a:latin typeface="Bodoni MT Black" pitchFamily="18" charset="0"/>
              </a:rPr>
              <a:t>erven 2024 </a:t>
            </a:r>
            <a:endParaRPr lang="cs-CZ" sz="3600" i="1" dirty="0">
              <a:latin typeface="Bodoni MT Black" pitchFamily="18" charset="0"/>
            </a:endParaRPr>
          </a:p>
          <a:p>
            <a:pPr algn="l"/>
            <a:endParaRPr lang="cs-CZ" sz="2000" dirty="0">
              <a:latin typeface="Algerian" panose="04020705040A02060702" pitchFamily="82" charset="0"/>
            </a:endParaRPr>
          </a:p>
        </p:txBody>
      </p:sp>
      <p:sp>
        <p:nvSpPr>
          <p:cNvPr id="54" name="Freeform: Shape 53">
            <a:extLst>
              <a:ext uri="{FF2B5EF4-FFF2-40B4-BE49-F238E27FC236}">
                <a16:creationId xmlns="" xmlns:a16="http://schemas.microsoft.com/office/drawing/2014/main" id="{BCC55ACC-A2F6-403C-A3A4-D59B3734D45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5857312" y="381000"/>
            <a:ext cx="6334689" cy="6477000"/>
          </a:xfrm>
          <a:custGeom>
            <a:avLst/>
            <a:gdLst>
              <a:gd name="connsiteX0" fmla="*/ 3561588 w 6334689"/>
              <a:gd name="connsiteY0" fmla="*/ 0 h 6477000"/>
              <a:gd name="connsiteX1" fmla="*/ 6309883 w 6334689"/>
              <a:gd name="connsiteY1" fmla="*/ 1296087 h 6477000"/>
              <a:gd name="connsiteX2" fmla="*/ 6334689 w 6334689"/>
              <a:gd name="connsiteY2" fmla="*/ 1329261 h 6477000"/>
              <a:gd name="connsiteX3" fmla="*/ 6334689 w 6334689"/>
              <a:gd name="connsiteY3" fmla="*/ 5793916 h 6477000"/>
              <a:gd name="connsiteX4" fmla="*/ 6309883 w 6334689"/>
              <a:gd name="connsiteY4" fmla="*/ 5827089 h 6477000"/>
              <a:gd name="connsiteX5" fmla="*/ 5760467 w 6334689"/>
              <a:gd name="connsiteY5" fmla="*/ 6363539 h 6477000"/>
              <a:gd name="connsiteX6" fmla="*/ 5607796 w 6334689"/>
              <a:gd name="connsiteY6" fmla="*/ 6477000 h 6477000"/>
              <a:gd name="connsiteX7" fmla="*/ 1519571 w 6334689"/>
              <a:gd name="connsiteY7" fmla="*/ 6477000 h 6477000"/>
              <a:gd name="connsiteX8" fmla="*/ 1296088 w 6334689"/>
              <a:gd name="connsiteY8" fmla="*/ 6309883 h 6477000"/>
              <a:gd name="connsiteX9" fmla="*/ 0 w 6334689"/>
              <a:gd name="connsiteY9" fmla="*/ 3561588 h 6477000"/>
              <a:gd name="connsiteX10" fmla="*/ 3561588 w 6334689"/>
              <a:gd name="connsiteY10" fmla="*/ 0 h 647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334689" h="6477000">
                <a:moveTo>
                  <a:pt x="3561588" y="0"/>
                </a:moveTo>
                <a:cubicBezTo>
                  <a:pt x="4668032" y="0"/>
                  <a:pt x="5656635" y="504534"/>
                  <a:pt x="6309883" y="1296087"/>
                </a:cubicBezTo>
                <a:lnTo>
                  <a:pt x="6334689" y="1329261"/>
                </a:lnTo>
                <a:lnTo>
                  <a:pt x="6334689" y="5793916"/>
                </a:lnTo>
                <a:lnTo>
                  <a:pt x="6309883" y="5827089"/>
                </a:lnTo>
                <a:cubicBezTo>
                  <a:pt x="6146571" y="6024977"/>
                  <a:pt x="5962299" y="6204927"/>
                  <a:pt x="5760467" y="6363539"/>
                </a:cubicBezTo>
                <a:lnTo>
                  <a:pt x="5607796" y="6477000"/>
                </a:lnTo>
                <a:lnTo>
                  <a:pt x="1519571" y="6477000"/>
                </a:lnTo>
                <a:lnTo>
                  <a:pt x="1296088" y="6309883"/>
                </a:lnTo>
                <a:cubicBezTo>
                  <a:pt x="504535" y="5656635"/>
                  <a:pt x="0" y="4668032"/>
                  <a:pt x="0" y="3561588"/>
                </a:cubicBezTo>
                <a:cubicBezTo>
                  <a:pt x="0" y="1594577"/>
                  <a:pt x="1594577" y="0"/>
                  <a:pt x="3561588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picture containing grass, sky, outdoor, field&#10;&#10;Description automatically generated">
            <a:extLst>
              <a:ext uri="{FF2B5EF4-FFF2-40B4-BE49-F238E27FC236}">
                <a16:creationId xmlns="" xmlns:a16="http://schemas.microsoft.com/office/drawing/2014/main" id="{51DD5449-5E79-4D59-BF4C-225636BDD6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54"/>
          <a:stretch/>
        </p:blipFill>
        <p:spPr>
          <a:xfrm>
            <a:off x="5582653" y="96233"/>
            <a:ext cx="6609347" cy="6761769"/>
          </a:xfrm>
          <a:custGeom>
            <a:avLst/>
            <a:gdLst/>
            <a:ahLst/>
            <a:cxnLst/>
            <a:rect l="l" t="t" r="r" b="b"/>
            <a:pathLst>
              <a:path w="6170914" h="6313225">
                <a:moveTo>
                  <a:pt x="3397813" y="0"/>
                </a:moveTo>
                <a:cubicBezTo>
                  <a:pt x="4453378" y="0"/>
                  <a:pt x="5396522" y="481334"/>
                  <a:pt x="6019731" y="1236489"/>
                </a:cubicBezTo>
                <a:lnTo>
                  <a:pt x="6170914" y="1438663"/>
                </a:lnTo>
                <a:lnTo>
                  <a:pt x="6170914" y="5356963"/>
                </a:lnTo>
                <a:lnTo>
                  <a:pt x="6019731" y="5559138"/>
                </a:lnTo>
                <a:cubicBezTo>
                  <a:pt x="5786028" y="5842321"/>
                  <a:pt x="5507333" y="6086998"/>
                  <a:pt x="5194591" y="6282226"/>
                </a:cubicBezTo>
                <a:lnTo>
                  <a:pt x="5141791" y="6313225"/>
                </a:lnTo>
                <a:lnTo>
                  <a:pt x="1659199" y="6313225"/>
                </a:lnTo>
                <a:lnTo>
                  <a:pt x="1498064" y="6215333"/>
                </a:lnTo>
                <a:cubicBezTo>
                  <a:pt x="594240" y="5604721"/>
                  <a:pt x="0" y="4570663"/>
                  <a:pt x="0" y="3397813"/>
                </a:cubicBezTo>
                <a:cubicBezTo>
                  <a:pt x="0" y="1521253"/>
                  <a:pt x="1521253" y="0"/>
                  <a:pt x="339781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884406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16A5E4F7-2622-4654-B259-641C00E9994E}"/>
              </a:ext>
            </a:extLst>
          </p:cNvPr>
          <p:cNvSpPr txBox="1">
            <a:spLocks/>
          </p:cNvSpPr>
          <p:nvPr/>
        </p:nvSpPr>
        <p:spPr>
          <a:xfrm>
            <a:off x="365759" y="2367063"/>
            <a:ext cx="6289483" cy="215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Char char="-"/>
            </a:pPr>
            <a:r>
              <a:rPr lang="cs-CZ" dirty="0" smtClean="0"/>
              <a:t> uvolníme jeden hangár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veteráni 8 letadel dovnitř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naše letadla ve starém hangáru a venku</a:t>
            </a:r>
            <a:endParaRPr lang="en-US" dirty="0"/>
          </a:p>
          <a:p>
            <a:endParaRPr lang="en-US" sz="1700" dirty="0"/>
          </a:p>
        </p:txBody>
      </p:sp>
      <p:sp>
        <p:nvSpPr>
          <p:cNvPr id="2" name="Subtitle 2">
            <a:extLst>
              <a:ext uri="{FF2B5EF4-FFF2-40B4-BE49-F238E27FC236}">
                <a16:creationId xmlns="" xmlns:a16="http://schemas.microsoft.com/office/drawing/2014/main" id="{EBBE8E06-720E-42FE-B29D-A4B384A0F12D}"/>
              </a:ext>
            </a:extLst>
          </p:cNvPr>
          <p:cNvSpPr txBox="1">
            <a:spLocks/>
          </p:cNvSpPr>
          <p:nvPr/>
        </p:nvSpPr>
        <p:spPr>
          <a:xfrm>
            <a:off x="1265767" y="5124649"/>
            <a:ext cx="4620584" cy="7754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6" name="Picture 12">
            <a:extLst>
              <a:ext uri="{FF2B5EF4-FFF2-40B4-BE49-F238E27FC236}">
                <a16:creationId xmlns="" xmlns:a16="http://schemas.microsoft.com/office/drawing/2014/main" id="{FDF01460-CD4C-4F3A-9949-33DA5F4DA6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45" r="2" b="2"/>
          <a:stretch/>
        </p:blipFill>
        <p:spPr>
          <a:xfrm>
            <a:off x="5887286" y="1514471"/>
            <a:ext cx="6304714" cy="5343529"/>
          </a:xfrm>
          <a:custGeom>
            <a:avLst/>
            <a:gdLst/>
            <a:ahLst/>
            <a:cxnLst/>
            <a:rect l="l" t="t" r="r" b="b"/>
            <a:pathLst>
              <a:path w="3747932" h="3176541">
                <a:moveTo>
                  <a:pt x="3239865" y="21"/>
                </a:moveTo>
                <a:cubicBezTo>
                  <a:pt x="3261821" y="112"/>
                  <a:pt x="3278837" y="498"/>
                  <a:pt x="3290337" y="938"/>
                </a:cubicBezTo>
                <a:cubicBezTo>
                  <a:pt x="3401766" y="5376"/>
                  <a:pt x="3510165" y="23128"/>
                  <a:pt x="3616543" y="49449"/>
                </a:cubicBezTo>
                <a:lnTo>
                  <a:pt x="3747932" y="87091"/>
                </a:lnTo>
                <a:lnTo>
                  <a:pt x="3747932" y="3176541"/>
                </a:lnTo>
                <a:lnTo>
                  <a:pt x="401358" y="3176541"/>
                </a:lnTo>
                <a:lnTo>
                  <a:pt x="398780" y="3136258"/>
                </a:lnTo>
                <a:cubicBezTo>
                  <a:pt x="400956" y="3079023"/>
                  <a:pt x="437945" y="3052703"/>
                  <a:pt x="483325" y="3030665"/>
                </a:cubicBezTo>
                <a:cubicBezTo>
                  <a:pt x="498866" y="3023015"/>
                  <a:pt x="520932" y="3023320"/>
                  <a:pt x="526840" y="2999447"/>
                </a:cubicBezTo>
                <a:cubicBezTo>
                  <a:pt x="501352" y="2976798"/>
                  <a:pt x="470270" y="2995161"/>
                  <a:pt x="442916" y="2988735"/>
                </a:cubicBezTo>
                <a:cubicBezTo>
                  <a:pt x="420228" y="2983533"/>
                  <a:pt x="382618" y="2986286"/>
                  <a:pt x="413701" y="2944662"/>
                </a:cubicBezTo>
                <a:cubicBezTo>
                  <a:pt x="422716" y="2932726"/>
                  <a:pt x="412147" y="2923542"/>
                  <a:pt x="400645" y="2922625"/>
                </a:cubicBezTo>
                <a:cubicBezTo>
                  <a:pt x="308644" y="2913137"/>
                  <a:pt x="350915" y="2828968"/>
                  <a:pt x="321386" y="2784590"/>
                </a:cubicBezTo>
                <a:cubicBezTo>
                  <a:pt x="313307" y="2772348"/>
                  <a:pt x="322010" y="2751230"/>
                  <a:pt x="334753" y="2746027"/>
                </a:cubicBezTo>
                <a:cubicBezTo>
                  <a:pt x="416187" y="2711746"/>
                  <a:pt x="427377" y="2630027"/>
                  <a:pt x="466852" y="2559632"/>
                </a:cubicBezTo>
                <a:cubicBezTo>
                  <a:pt x="423957" y="2531782"/>
                  <a:pt x="372673" y="2525661"/>
                  <a:pt x="326361" y="2507602"/>
                </a:cubicBezTo>
                <a:cubicBezTo>
                  <a:pt x="278183" y="2488626"/>
                  <a:pt x="278183" y="2474547"/>
                  <a:pt x="317968" y="2419457"/>
                </a:cubicBezTo>
                <a:cubicBezTo>
                  <a:pt x="214465" y="2407519"/>
                  <a:pt x="214465" y="2407519"/>
                  <a:pt x="246479" y="2320903"/>
                </a:cubicBezTo>
                <a:cubicBezTo>
                  <a:pt x="159758" y="2312945"/>
                  <a:pt x="102570" y="2271933"/>
                  <a:pt x="89205" y="2182255"/>
                </a:cubicBezTo>
                <a:cubicBezTo>
                  <a:pt x="82677" y="2138795"/>
                  <a:pt x="43514" y="2118290"/>
                  <a:pt x="0" y="2089213"/>
                </a:cubicBezTo>
                <a:cubicBezTo>
                  <a:pt x="54081" y="2061053"/>
                  <a:pt x="90759" y="2002290"/>
                  <a:pt x="153855" y="2064423"/>
                </a:cubicBezTo>
                <a:cubicBezTo>
                  <a:pt x="176855" y="2087070"/>
                  <a:pt x="174683" y="2058300"/>
                  <a:pt x="177788" y="2050037"/>
                </a:cubicBezTo>
                <a:cubicBezTo>
                  <a:pt x="185247" y="2029838"/>
                  <a:pt x="169707" y="2016369"/>
                  <a:pt x="159450" y="2001067"/>
                </a:cubicBezTo>
                <a:cubicBezTo>
                  <a:pt x="149504" y="1985763"/>
                  <a:pt x="137691" y="1969543"/>
                  <a:pt x="134895" y="1952400"/>
                </a:cubicBezTo>
                <a:cubicBezTo>
                  <a:pt x="133031" y="1940465"/>
                  <a:pt x="142044" y="1923021"/>
                  <a:pt x="151990" y="1914144"/>
                </a:cubicBezTo>
                <a:cubicBezTo>
                  <a:pt x="204209" y="1867316"/>
                  <a:pt x="173127" y="1762030"/>
                  <a:pt x="271969" y="1748562"/>
                </a:cubicBezTo>
                <a:cubicBezTo>
                  <a:pt x="316415" y="1742443"/>
                  <a:pt x="337860" y="1703878"/>
                  <a:pt x="370497" y="1682760"/>
                </a:cubicBezTo>
                <a:cubicBezTo>
                  <a:pt x="483946" y="1608999"/>
                  <a:pt x="559787" y="1514119"/>
                  <a:pt x="594908" y="1383735"/>
                </a:cubicBezTo>
                <a:cubicBezTo>
                  <a:pt x="604543" y="1347620"/>
                  <a:pt x="641532" y="1318542"/>
                  <a:pt x="665465" y="1286713"/>
                </a:cubicBezTo>
                <a:cubicBezTo>
                  <a:pt x="653963" y="1263452"/>
                  <a:pt x="591178" y="1313647"/>
                  <a:pt x="613246" y="1252435"/>
                </a:cubicBezTo>
                <a:cubicBezTo>
                  <a:pt x="630030" y="1206524"/>
                  <a:pt x="672925" y="1178060"/>
                  <a:pt x="713332" y="1150820"/>
                </a:cubicBezTo>
                <a:cubicBezTo>
                  <a:pt x="759333" y="1119908"/>
                  <a:pt x="810307" y="1095117"/>
                  <a:pt x="831133" y="1037883"/>
                </a:cubicBezTo>
                <a:cubicBezTo>
                  <a:pt x="835485" y="1025640"/>
                  <a:pt x="849470" y="1012785"/>
                  <a:pt x="861903" y="1007887"/>
                </a:cubicBezTo>
                <a:cubicBezTo>
                  <a:pt x="1469751" y="63584"/>
                  <a:pt x="2910527" y="-1353"/>
                  <a:pt x="3239865" y="21"/>
                </a:cubicBezTo>
                <a:close/>
              </a:path>
            </a:pathLst>
          </a:custGeom>
        </p:spPr>
      </p:pic>
      <p:sp>
        <p:nvSpPr>
          <p:cNvPr id="7" name="Subtitle 2">
            <a:extLst>
              <a:ext uri="{FF2B5EF4-FFF2-40B4-BE49-F238E27FC236}">
                <a16:creationId xmlns="" xmlns:a16="http://schemas.microsoft.com/office/drawing/2014/main" id="{FFDCE22C-EFCC-49BD-AED0-AE218965B3D0}"/>
              </a:ext>
            </a:extLst>
          </p:cNvPr>
          <p:cNvSpPr txBox="1">
            <a:spLocks/>
          </p:cNvSpPr>
          <p:nvPr/>
        </p:nvSpPr>
        <p:spPr>
          <a:xfrm>
            <a:off x="673189" y="238898"/>
            <a:ext cx="6575460" cy="1226022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sz="4800" dirty="0"/>
          </a:p>
          <a:p>
            <a:pPr marL="0" indent="0">
              <a:buNone/>
            </a:pPr>
            <a:r>
              <a:rPr lang="cs-CZ" sz="9600" dirty="0" err="1" smtClean="0"/>
              <a:t>Hangárování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8028234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="" xmlns:a16="http://schemas.microsoft.com/office/drawing/2014/main" id="{CF62D2A7-8207-488C-9F46-316BA81A16C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16D77CDB-57F0-41E6-9C9F-F9D4E54093C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2" r="19125" b="1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  <p:sp>
        <p:nvSpPr>
          <p:cNvPr id="8" name="Subtitle 2">
            <a:extLst>
              <a:ext uri="{FF2B5EF4-FFF2-40B4-BE49-F238E27FC236}">
                <a16:creationId xmlns="" xmlns:a16="http://schemas.microsoft.com/office/drawing/2014/main" id="{FFDCE22C-EFCC-49BD-AED0-AE218965B3D0}"/>
              </a:ext>
            </a:extLst>
          </p:cNvPr>
          <p:cNvSpPr txBox="1">
            <a:spLocks/>
          </p:cNvSpPr>
          <p:nvPr/>
        </p:nvSpPr>
        <p:spPr>
          <a:xfrm>
            <a:off x="673189" y="238898"/>
            <a:ext cx="6575460" cy="1226022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sz="4800" dirty="0"/>
          </a:p>
          <a:p>
            <a:pPr marL="0" indent="0">
              <a:buNone/>
            </a:pPr>
            <a:r>
              <a:rPr lang="cs-CZ" sz="9600" dirty="0" smtClean="0"/>
              <a:t>Vlečné</a:t>
            </a:r>
            <a:endParaRPr lang="en-US" sz="9600" dirty="0"/>
          </a:p>
        </p:txBody>
      </p:sp>
      <p:sp>
        <p:nvSpPr>
          <p:cNvPr id="9" name="Subtitle 2">
            <a:extLst>
              <a:ext uri="{FF2B5EF4-FFF2-40B4-BE49-F238E27FC236}">
                <a16:creationId xmlns="" xmlns:a16="http://schemas.microsoft.com/office/drawing/2014/main" id="{16A5E4F7-2622-4654-B259-641C00E9994E}"/>
              </a:ext>
            </a:extLst>
          </p:cNvPr>
          <p:cNvSpPr txBox="1">
            <a:spLocks/>
          </p:cNvSpPr>
          <p:nvPr/>
        </p:nvSpPr>
        <p:spPr>
          <a:xfrm>
            <a:off x="673189" y="2279018"/>
            <a:ext cx="5314543" cy="33759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Char char="-"/>
            </a:pPr>
            <a:r>
              <a:rPr lang="cs-CZ" dirty="0" smtClean="0"/>
              <a:t> 1x Allegro ULL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1x </a:t>
            </a:r>
            <a:r>
              <a:rPr lang="cs-CZ" dirty="0" err="1" smtClean="0"/>
              <a:t>Trener</a:t>
            </a:r>
            <a:r>
              <a:rPr lang="cs-CZ" dirty="0" smtClean="0"/>
              <a:t> </a:t>
            </a:r>
            <a:r>
              <a:rPr lang="cs-CZ" dirty="0" err="1" smtClean="0"/>
              <a:t>Zlin</a:t>
            </a:r>
            <a:r>
              <a:rPr lang="cs-CZ" dirty="0" smtClean="0"/>
              <a:t> 226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Piloti na vlekání zajištění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Cena 85 </a:t>
            </a:r>
            <a:r>
              <a:rPr lang="cs-CZ" dirty="0"/>
              <a:t>K</a:t>
            </a:r>
            <a:r>
              <a:rPr lang="cs-CZ" dirty="0" smtClean="0"/>
              <a:t>č / min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</a:t>
            </a:r>
            <a:r>
              <a:rPr lang="cs-CZ" i="1" u="sng" dirty="0" smtClean="0"/>
              <a:t>Důležité, aby obě letadla létala stejné minuty přibližně, dotujeme cenu z ULL na Z-226</a:t>
            </a:r>
            <a:endParaRPr lang="en-US" i="1" u="sng" dirty="0"/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9471968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="" xmlns:a16="http://schemas.microsoft.com/office/drawing/2014/main" id="{5FDF4720-5445-47BE-89FE-E40D1AE6F6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-1"/>
            <a:ext cx="6480073" cy="6858002"/>
          </a:xfrm>
          <a:custGeom>
            <a:avLst/>
            <a:gdLst>
              <a:gd name="connsiteX0" fmla="*/ 6130244 w 6480073"/>
              <a:gd name="connsiteY0" fmla="*/ 0 h 6858002"/>
              <a:gd name="connsiteX1" fmla="*/ 6212951 w 6480073"/>
              <a:gd name="connsiteY1" fmla="*/ 314584 h 6858002"/>
              <a:gd name="connsiteX2" fmla="*/ 5540779 w 6480073"/>
              <a:gd name="connsiteY2" fmla="*/ 6756649 h 6858002"/>
              <a:gd name="connsiteX3" fmla="*/ 5489971 w 6480073"/>
              <a:gd name="connsiteY3" fmla="*/ 6858002 h 6858002"/>
              <a:gd name="connsiteX4" fmla="*/ 0 w 6480073"/>
              <a:gd name="connsiteY4" fmla="*/ 6858002 h 6858002"/>
              <a:gd name="connsiteX5" fmla="*/ 0 w 6480073"/>
              <a:gd name="connsiteY5" fmla="*/ 0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480073" h="6858002">
                <a:moveTo>
                  <a:pt x="6130244" y="0"/>
                </a:moveTo>
                <a:lnTo>
                  <a:pt x="6212951" y="314584"/>
                </a:lnTo>
                <a:cubicBezTo>
                  <a:pt x="6745828" y="2551616"/>
                  <a:pt x="6460994" y="4808873"/>
                  <a:pt x="5540779" y="6756649"/>
                </a:cubicBezTo>
                <a:lnTo>
                  <a:pt x="5489971" y="6858002"/>
                </a:lnTo>
                <a:lnTo>
                  <a:pt x="0" y="685800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="" xmlns:a16="http://schemas.microsoft.com/office/drawing/2014/main" id="{AC8710B4-A815-4082-9E4F-F13A0007090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6249216" cy="6858001"/>
          </a:xfrm>
          <a:custGeom>
            <a:avLst/>
            <a:gdLst>
              <a:gd name="connsiteX0" fmla="*/ 0 w 6249216"/>
              <a:gd name="connsiteY0" fmla="*/ 0 h 6858001"/>
              <a:gd name="connsiteX1" fmla="*/ 5893742 w 6249216"/>
              <a:gd name="connsiteY1" fmla="*/ 1 h 6858001"/>
              <a:gd name="connsiteX2" fmla="*/ 5993697 w 6249216"/>
              <a:gd name="connsiteY2" fmla="*/ 380651 h 6858001"/>
              <a:gd name="connsiteX3" fmla="*/ 5308924 w 6249216"/>
              <a:gd name="connsiteY3" fmla="*/ 6647018 h 6858001"/>
              <a:gd name="connsiteX4" fmla="*/ 5200672 w 6249216"/>
              <a:gd name="connsiteY4" fmla="*/ 6858001 h 6858001"/>
              <a:gd name="connsiteX5" fmla="*/ 1 w 6249216"/>
              <a:gd name="connsiteY5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49216" h="6858001">
                <a:moveTo>
                  <a:pt x="0" y="0"/>
                </a:moveTo>
                <a:lnTo>
                  <a:pt x="5893742" y="1"/>
                </a:lnTo>
                <a:lnTo>
                  <a:pt x="5993697" y="380651"/>
                </a:lnTo>
                <a:cubicBezTo>
                  <a:pt x="6511353" y="2559611"/>
                  <a:pt x="6222352" y="4758249"/>
                  <a:pt x="5308924" y="6647018"/>
                </a:cubicBezTo>
                <a:lnTo>
                  <a:pt x="5200672" y="6858001"/>
                </a:lnTo>
                <a:lnTo>
                  <a:pt x="1" y="685800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Subtitle 2">
            <a:extLst>
              <a:ext uri="{FF2B5EF4-FFF2-40B4-BE49-F238E27FC236}">
                <a16:creationId xmlns="" xmlns:a16="http://schemas.microsoft.com/office/drawing/2014/main" id="{FFDCE22C-EFCC-49BD-AED0-AE218965B3D0}"/>
              </a:ext>
            </a:extLst>
          </p:cNvPr>
          <p:cNvSpPr txBox="1">
            <a:spLocks/>
          </p:cNvSpPr>
          <p:nvPr/>
        </p:nvSpPr>
        <p:spPr>
          <a:xfrm>
            <a:off x="673189" y="238898"/>
            <a:ext cx="6575460" cy="1226022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sz="4800" dirty="0"/>
          </a:p>
          <a:p>
            <a:pPr marL="0" indent="0">
              <a:buNone/>
            </a:pPr>
            <a:r>
              <a:rPr lang="cs-CZ" sz="9600" dirty="0" smtClean="0"/>
              <a:t>Ubytování</a:t>
            </a:r>
            <a:endParaRPr lang="en-US" sz="9600" dirty="0"/>
          </a:p>
        </p:txBody>
      </p:sp>
      <p:sp>
        <p:nvSpPr>
          <p:cNvPr id="10" name="Subtitle 2">
            <a:extLst>
              <a:ext uri="{FF2B5EF4-FFF2-40B4-BE49-F238E27FC236}">
                <a16:creationId xmlns="" xmlns:a16="http://schemas.microsoft.com/office/drawing/2014/main" id="{16A5E4F7-2622-4654-B259-641C00E9994E}"/>
              </a:ext>
            </a:extLst>
          </p:cNvPr>
          <p:cNvSpPr txBox="1">
            <a:spLocks/>
          </p:cNvSpPr>
          <p:nvPr/>
        </p:nvSpPr>
        <p:spPr>
          <a:xfrm>
            <a:off x="467336" y="2279018"/>
            <a:ext cx="5314543" cy="3375920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Char char="-"/>
            </a:pPr>
            <a:r>
              <a:rPr lang="cs-CZ" dirty="0" smtClean="0"/>
              <a:t> 22 postelí ve třech pokojích</a:t>
            </a:r>
          </a:p>
          <a:p>
            <a:pPr marL="0" indent="0">
              <a:buNone/>
            </a:pPr>
            <a:r>
              <a:rPr lang="cs-CZ" dirty="0" smtClean="0"/>
              <a:t>v hlavní budově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Dostatek prostoru, včetně el. přípojky pro stany, karavany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2 nezávislé koupelny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3x WC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Ceník ubytování    </a:t>
            </a:r>
            <a:endParaRPr lang="en-US" dirty="0"/>
          </a:p>
        </p:txBody>
      </p:sp>
      <p:pic>
        <p:nvPicPr>
          <p:cNvPr id="1026" name="Picture 2" descr="E:\DOCUMENTS_\AK_Broumov\2024_veterani\cenik_ubytovani_20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88403" y="242422"/>
            <a:ext cx="4485760" cy="6348491"/>
          </a:xfrm>
          <a:prstGeom prst="rect">
            <a:avLst/>
          </a:prstGeom>
          <a:noFill/>
        </p:spPr>
      </p:pic>
      <p:sp>
        <p:nvSpPr>
          <p:cNvPr id="2" name="Šipka doprava 1"/>
          <p:cNvSpPr/>
          <p:nvPr/>
        </p:nvSpPr>
        <p:spPr>
          <a:xfrm>
            <a:off x="3981768" y="4946109"/>
            <a:ext cx="2498305" cy="4092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97876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>
            <a:extLst>
              <a:ext uri="{FF2B5EF4-FFF2-40B4-BE49-F238E27FC236}">
                <a16:creationId xmlns="" xmlns:a16="http://schemas.microsoft.com/office/drawing/2014/main" id="{FFDCE22C-EFCC-49BD-AED0-AE218965B3D0}"/>
              </a:ext>
            </a:extLst>
          </p:cNvPr>
          <p:cNvSpPr txBox="1">
            <a:spLocks/>
          </p:cNvSpPr>
          <p:nvPr/>
        </p:nvSpPr>
        <p:spPr>
          <a:xfrm>
            <a:off x="673189" y="238898"/>
            <a:ext cx="6575460" cy="12260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sz="4800" dirty="0"/>
          </a:p>
          <a:p>
            <a:pPr marL="0" indent="0">
              <a:buNone/>
            </a:pPr>
            <a:endParaRPr lang="en-US" sz="9600" dirty="0"/>
          </a:p>
        </p:txBody>
      </p:sp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FFDCE22C-EFCC-49BD-AED0-AE218965B3D0}"/>
              </a:ext>
            </a:extLst>
          </p:cNvPr>
          <p:cNvSpPr txBox="1">
            <a:spLocks/>
          </p:cNvSpPr>
          <p:nvPr/>
        </p:nvSpPr>
        <p:spPr>
          <a:xfrm>
            <a:off x="506212" y="318411"/>
            <a:ext cx="6575460" cy="1226022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sz="4800" dirty="0"/>
          </a:p>
          <a:p>
            <a:pPr marL="0" indent="0">
              <a:buNone/>
            </a:pPr>
            <a:r>
              <a:rPr lang="cs-CZ" sz="9600" dirty="0" smtClean="0"/>
              <a:t>Stravování, kantýna</a:t>
            </a:r>
            <a:endParaRPr lang="en-US" sz="9600" dirty="0"/>
          </a:p>
        </p:txBody>
      </p:sp>
      <p:sp>
        <p:nvSpPr>
          <p:cNvPr id="5" name="Subtitle 2">
            <a:extLst>
              <a:ext uri="{FF2B5EF4-FFF2-40B4-BE49-F238E27FC236}">
                <a16:creationId xmlns="" xmlns:a16="http://schemas.microsoft.com/office/drawing/2014/main" id="{16A5E4F7-2622-4654-B259-641C00E9994E}"/>
              </a:ext>
            </a:extLst>
          </p:cNvPr>
          <p:cNvSpPr txBox="1">
            <a:spLocks/>
          </p:cNvSpPr>
          <p:nvPr/>
        </p:nvSpPr>
        <p:spPr>
          <a:xfrm>
            <a:off x="404191" y="2291914"/>
            <a:ext cx="6123830" cy="337592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Char char="-"/>
            </a:pPr>
            <a:r>
              <a:rPr lang="cs-CZ" dirty="0" smtClean="0"/>
              <a:t> Možnost zajistit polopenzi, nutné nahlásit přesný počet lidí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K dispozici kuchyň, ledničky, sporák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Možnost objednání kýty, celý </a:t>
            </a:r>
            <a:r>
              <a:rPr lang="cs-CZ" dirty="0" err="1" smtClean="0"/>
              <a:t>čuník</a:t>
            </a:r>
            <a:r>
              <a:rPr lang="cs-CZ" dirty="0" smtClean="0"/>
              <a:t> či jehněčí na závěrečný večírek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Pivo Bernard 11, či dle Vaší chutě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Občas si budete muset dělat </a:t>
            </a:r>
            <a:r>
              <a:rPr lang="cs-CZ" dirty="0" err="1" smtClean="0"/>
              <a:t>self</a:t>
            </a:r>
            <a:r>
              <a:rPr lang="cs-CZ" dirty="0" smtClean="0"/>
              <a:t> servis</a:t>
            </a:r>
          </a:p>
          <a:p>
            <a:pPr marL="0" indent="0">
              <a:buNone/>
            </a:pPr>
            <a:r>
              <a:rPr lang="cs-CZ" dirty="0" smtClean="0"/>
              <a:t>v kantýně, nakoupíme, co budete chtít</a:t>
            </a:r>
            <a:endParaRPr lang="en-US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276" y="931422"/>
            <a:ext cx="5434724" cy="474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7876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>
            <a:extLst>
              <a:ext uri="{FF2B5EF4-FFF2-40B4-BE49-F238E27FC236}">
                <a16:creationId xmlns="" xmlns:a16="http://schemas.microsoft.com/office/drawing/2014/main" id="{FFDCE22C-EFCC-49BD-AED0-AE218965B3D0}"/>
              </a:ext>
            </a:extLst>
          </p:cNvPr>
          <p:cNvSpPr txBox="1">
            <a:spLocks/>
          </p:cNvSpPr>
          <p:nvPr/>
        </p:nvSpPr>
        <p:spPr>
          <a:xfrm>
            <a:off x="673189" y="238898"/>
            <a:ext cx="6575460" cy="1226022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sz="4800" dirty="0"/>
          </a:p>
          <a:p>
            <a:pPr marL="0" indent="0">
              <a:buNone/>
            </a:pPr>
            <a:r>
              <a:rPr lang="cs-CZ" sz="9600" dirty="0" smtClean="0"/>
              <a:t>Aktivity</a:t>
            </a:r>
            <a:endParaRPr lang="en-US" sz="9600" dirty="0"/>
          </a:p>
        </p:txBody>
      </p:sp>
      <p:sp>
        <p:nvSpPr>
          <p:cNvPr id="10" name="Subtitle 2">
            <a:extLst>
              <a:ext uri="{FF2B5EF4-FFF2-40B4-BE49-F238E27FC236}">
                <a16:creationId xmlns="" xmlns:a16="http://schemas.microsoft.com/office/drawing/2014/main" id="{16A5E4F7-2622-4654-B259-641C00E9994E}"/>
              </a:ext>
            </a:extLst>
          </p:cNvPr>
          <p:cNvSpPr txBox="1">
            <a:spLocks/>
          </p:cNvSpPr>
          <p:nvPr/>
        </p:nvSpPr>
        <p:spPr>
          <a:xfrm>
            <a:off x="762000" y="2279018"/>
            <a:ext cx="9897762" cy="33759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Char char="-"/>
            </a:pPr>
            <a:r>
              <a:rPr lang="cs-CZ" dirty="0" smtClean="0"/>
              <a:t> www.</a:t>
            </a:r>
            <a:r>
              <a:rPr lang="cs-CZ" dirty="0" err="1" smtClean="0"/>
              <a:t>broumovsko.cz</a:t>
            </a:r>
            <a:endParaRPr lang="cs-CZ" dirty="0" smtClean="0"/>
          </a:p>
          <a:p>
            <a:pPr marL="0" indent="0">
              <a:buFontTx/>
              <a:buChar char="-"/>
            </a:pPr>
            <a:r>
              <a:rPr lang="cs-CZ" dirty="0" smtClean="0"/>
              <a:t> www.</a:t>
            </a:r>
            <a:r>
              <a:rPr lang="cs-CZ" dirty="0" err="1" smtClean="0"/>
              <a:t>grosshof.cz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 www.</a:t>
            </a:r>
            <a:r>
              <a:rPr lang="cs-CZ" dirty="0" err="1" smtClean="0"/>
              <a:t>bikeresort.broumovsko.cz</a:t>
            </a:r>
            <a:endParaRPr lang="cs-CZ" dirty="0" smtClean="0"/>
          </a:p>
          <a:p>
            <a:pPr marL="0" indent="0">
              <a:buFontTx/>
              <a:buChar char="-"/>
            </a:pPr>
            <a:r>
              <a:rPr lang="cs-CZ" dirty="0" smtClean="0"/>
              <a:t> www.</a:t>
            </a:r>
            <a:r>
              <a:rPr lang="cs-CZ" dirty="0" err="1" smtClean="0"/>
              <a:t>vstuptedoklastera.cz</a:t>
            </a:r>
            <a:endParaRPr lang="cs-CZ" dirty="0" smtClean="0"/>
          </a:p>
          <a:p>
            <a:pPr marL="0" indent="0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0712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A74656C6-0F6B-407A-BD87-BDDE8F790C54}"/>
              </a:ext>
            </a:extLst>
          </p:cNvPr>
          <p:cNvSpPr/>
          <p:nvPr/>
        </p:nvSpPr>
        <p:spPr>
          <a:xfrm>
            <a:off x="762000" y="2279018"/>
            <a:ext cx="5314543" cy="33759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 dirty="0" err="1"/>
              <a:t>Kontakty</a:t>
            </a:r>
            <a:endParaRPr lang="en-US" sz="28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cs-CZ" sz="2800" b="1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 dirty="0"/>
              <a:t>Jaroslav Šefc        Tel : 777 350 </a:t>
            </a:r>
            <a:r>
              <a:rPr lang="en-US" sz="2800" b="1" dirty="0" smtClean="0"/>
              <a:t>638</a:t>
            </a:r>
            <a:endParaRPr lang="en-US" sz="2800" b="1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cs-CZ" sz="2800" b="1" dirty="0" smtClean="0">
                <a:hlinkClick r:id="rId2"/>
              </a:rPr>
              <a:t>mailto:info@lkbr.cz</a:t>
            </a:r>
            <a:endParaRPr lang="cs-CZ" sz="2800" b="1" dirty="0" smtClean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cs-CZ" sz="2800" dirty="0" smtClean="0">
                <a:hlinkClick r:id="rId3"/>
              </a:rPr>
              <a:t>www.</a:t>
            </a:r>
            <a:r>
              <a:rPr lang="cs-CZ" sz="2800" dirty="0" err="1" smtClean="0">
                <a:hlinkClick r:id="rId3"/>
              </a:rPr>
              <a:t>lkbr.cz</a:t>
            </a:r>
            <a:endParaRPr lang="cs-CZ" sz="2800" dirty="0" smtClean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cs-CZ" sz="2800" b="1" dirty="0" smtClean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8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73" name="Freeform: Shape 72">
            <a:extLst>
              <a:ext uri="{FF2B5EF4-FFF2-40B4-BE49-F238E27FC236}">
                <a16:creationId xmlns="" xmlns:a16="http://schemas.microsoft.com/office/drawing/2014/main" id="{CF62D2A7-8207-488C-9F46-316BA81A16C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100" name="Picture 4" descr="Starý telefon obrazy na stěnu • obrazy vytáčení, horká linka, linka |  myloview.cz">
            <a:extLst>
              <a:ext uri="{FF2B5EF4-FFF2-40B4-BE49-F238E27FC236}">
                <a16:creationId xmlns="" xmlns:a16="http://schemas.microsoft.com/office/drawing/2014/main" id="{872F4671-85D3-43BD-9962-2F78768962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40" r="23321" b="-1"/>
          <a:stretch/>
        </p:blipFill>
        <p:spPr bwMode="auto"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23011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172</Words>
  <Application>Microsoft Office PowerPoint</Application>
  <PresentationFormat>Vlastní</PresentationFormat>
  <Paragraphs>45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Šefc, Jaroslav, Vantage Towers (External)</dc:creator>
  <cp:lastModifiedBy>jivpeh</cp:lastModifiedBy>
  <cp:revision>12</cp:revision>
  <dcterms:created xsi:type="dcterms:W3CDTF">2022-02-17T13:45:14Z</dcterms:created>
  <dcterms:modified xsi:type="dcterms:W3CDTF">2023-09-22T17:12:49Z</dcterms:modified>
  <cp:contentStatus>Konečný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0359f705-2ba0-454b-9cfc-6ce5bcaac040_Enabled">
    <vt:lpwstr>true</vt:lpwstr>
  </property>
  <property fmtid="{D5CDD505-2E9C-101B-9397-08002B2CF9AE}" pid="3" name="MSIP_Label_0359f705-2ba0-454b-9cfc-6ce5bcaac040_SetDate">
    <vt:lpwstr>2022-02-17T17:13:07Z</vt:lpwstr>
  </property>
  <property fmtid="{D5CDD505-2E9C-101B-9397-08002B2CF9AE}" pid="4" name="MSIP_Label_0359f705-2ba0-454b-9cfc-6ce5bcaac040_Method">
    <vt:lpwstr>Standard</vt:lpwstr>
  </property>
  <property fmtid="{D5CDD505-2E9C-101B-9397-08002B2CF9AE}" pid="5" name="MSIP_Label_0359f705-2ba0-454b-9cfc-6ce5bcaac040_Name">
    <vt:lpwstr>0359f705-2ba0-454b-9cfc-6ce5bcaac040</vt:lpwstr>
  </property>
  <property fmtid="{D5CDD505-2E9C-101B-9397-08002B2CF9AE}" pid="6" name="MSIP_Label_0359f705-2ba0-454b-9cfc-6ce5bcaac040_SiteId">
    <vt:lpwstr>68283f3b-8487-4c86-adb3-a5228f18b893</vt:lpwstr>
  </property>
  <property fmtid="{D5CDD505-2E9C-101B-9397-08002B2CF9AE}" pid="7" name="MSIP_Label_0359f705-2ba0-454b-9cfc-6ce5bcaac040_ActionId">
    <vt:lpwstr>e18b7982-8ca6-4e58-9ca5-bffce09f13d5</vt:lpwstr>
  </property>
  <property fmtid="{D5CDD505-2E9C-101B-9397-08002B2CF9AE}" pid="8" name="MSIP_Label_0359f705-2ba0-454b-9cfc-6ce5bcaac040_ContentBits">
    <vt:lpwstr>2</vt:lpwstr>
  </property>
  <property fmtid="{D5CDD505-2E9C-101B-9397-08002B2CF9AE}" pid="9" name="_MarkAsFinal">
    <vt:bool>true</vt:bool>
  </property>
</Properties>
</file>