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9B126B21-5E85-46D1-A56D-E9DB3A2A38C6}">
          <p14:sldIdLst>
            <p14:sldId id="256"/>
            <p14:sldId id="257"/>
            <p14:sldId id="258"/>
            <p14:sldId id="259"/>
            <p14:sldId id="264"/>
            <p14:sldId id="260"/>
            <p14:sldId id="261"/>
            <p14:sldId id="262"/>
            <p14:sldId id="263"/>
          </p14:sldIdLst>
        </p14:section>
        <p14:section name="Oddíl bez názvu" id="{69AB7825-DFED-41D7-876C-0B326694510B}">
          <p14:sldIdLst/>
        </p14:section>
        <p14:section name="Oddíl bez názvu" id="{8BB70CDB-7D86-4D4D-95D1-0BD8ED3F56A7}">
          <p14:sldIdLst/>
        </p14:section>
        <p14:section name="Oddíl bez názvu" id="{0E70B3E0-18CA-4159-B5CA-AC1C86EDA34A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3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8B684-145A-49EB-8C09-6A6A759DCFC4}" type="datetimeFigureOut">
              <a:rPr lang="cs-CZ" smtClean="0"/>
              <a:t>13.09.2024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B824C-308F-4654-8FC0-97237A7C455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7611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EB824C-308F-4654-8FC0-97237A7C455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3321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84A0D5-E62B-7247-FCB2-14CBED05ED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B1D8CD3-8D7C-A264-B645-A0976BCFD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279F9E0-C044-6F75-4B59-003AE9E9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B3CE595-082A-411F-7DFA-686AE2565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CF8D9A2-E403-7C59-BC04-43E166782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58341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8A102D-3B1B-E29A-83EE-651A88628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F045EE-DAF1-38DE-80B8-ADB8AB2669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15F7331-D14B-F70D-2405-8EE1A7E4C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9F27D24-BC50-339D-3271-0751B8DFC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C4FDB7C-F587-FB77-6116-15CBDD727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2297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D3A94D-4799-6A57-A30B-D243DFA28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267198F-CCE5-6AE6-547A-5A0430D20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79190E4-EBEF-161F-51C4-655864E84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F398125-E2E5-76F2-9DD7-91E39A4FE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1D19FD-CE63-BB4C-F9DB-9CB43DC4A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23650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7AB4AC-40FB-1DBF-010A-708F6E38C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CA9438-256A-07E0-59E0-0F0A7033EF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5FD2E64-32A1-618E-B23B-2C4C6A11BC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B7AA5EA-07AA-9ACA-D7B8-B340188ED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B7C42AE-226D-E11B-E54E-2E55D7102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DA805E-155E-CFF6-3E18-61334BCBD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342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10DF0C-A4DB-B9C4-94D8-375A56A09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4A78292-6673-3104-CA09-DEC56A926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6D2F605-0978-BA5B-7F24-252DE48808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99757EA-571E-F98C-5431-9564B53F32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FBE0A07-4E3F-265F-DFD7-C1EDC6287E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BAE04FF-0C6E-0B76-6EB0-6397B11C6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57E5F8F-2B3E-9360-885B-159B5D100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C2EBC82-1F9D-6D6A-8707-9A9C84ABA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07356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8791E8-78B9-EBBA-79C4-2AD0AF2D6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0C65C8-A566-C9C4-2581-39E31E3EE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B5CF56F-E690-77D0-D3E8-68258AC9A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D974A25-FFD0-89B5-CEE6-FB4D2F9E5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99189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88B8733-2185-F61B-A787-3458703D0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2C765C4-575F-1D33-4839-C5F58F613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41068D6-1A43-93B7-92D2-1CBDE4A07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61997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B513CA-A499-43DC-C078-8E50D2169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2967CC-912E-DF17-757E-361FF7EBB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64C96B0-B715-A21C-2A6B-B7CDCB66E9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53580A1-61BA-F383-13A1-3CDF9CE92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C629256-F647-AD6E-FC6B-51D1F9FC5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2E5BF88-3F64-C0C3-EA46-AFBCBD242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33641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E737AA-38BA-3595-7BD9-426B4E940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BF83FBD-1E84-6401-A325-B479F9A60E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F2971AD-C577-D7BB-ED99-7F4378717F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0EC26CA-79F0-3B57-CEC3-4F3E6BAB7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1CCDD15-6015-A435-F4C9-F796CC871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42F8000-EDCB-2D98-1DA4-05F93BAB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2124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CA5DE-AADF-24CC-6656-F45EC768D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6F70D67-925C-4775-E6C7-05776CDE7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59495B-1273-BE4C-3C27-1C225CBFF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8FED76-F442-2F80-BF70-EE328433F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E3D1FF0-665E-D9B0-DC03-2976FAAD6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02804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E683F2B-2119-4251-A1E9-9F4D05E527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858D43F-0A34-FE90-0D03-422726D38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C704AD6-1053-B7CF-5EE5-65D067A0A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E867B6E-356D-D620-D1A7-EE540E001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739B1A-91F3-D893-6BD6-79A0B897B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55876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D621DE4-B38B-07E3-1B8C-9D7B1A307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CFAD1FE-729C-482D-A954-FC94546C0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2C94CAD-D798-A2D3-AA9B-EAD03A289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408324-A84C-4A45-93B6-78D079CCE772}" type="datetime1">
              <a:rPr lang="en-US" smtClean="0"/>
              <a:t>9/13/2024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9B63D6-419E-65D5-1F50-E3E918F262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DEACF6-00BA-35D5-F1C8-13F6B30DB5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6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bsah obrázku mlha, hora, příroda&#10;&#10;Popis byl vytvořen automaticky">
            <a:extLst>
              <a:ext uri="{FF2B5EF4-FFF2-40B4-BE49-F238E27FC236}">
                <a16:creationId xmlns:a16="http://schemas.microsoft.com/office/drawing/2014/main" id="{F4B9015A-EE78-D6C1-F15A-98370B86E0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425" r="2" b="39349"/>
          <a:stretch/>
        </p:blipFill>
        <p:spPr>
          <a:xfrm>
            <a:off x="5542924" y="0"/>
            <a:ext cx="6649073" cy="3406130"/>
          </a:xfrm>
          <a:custGeom>
            <a:avLst/>
            <a:gdLst/>
            <a:ahLst/>
            <a:cxnLst/>
            <a:rect l="l" t="t" r="r" b="b"/>
            <a:pathLst>
              <a:path w="6649073" h="3387852">
                <a:moveTo>
                  <a:pt x="0" y="0"/>
                </a:moveTo>
                <a:lnTo>
                  <a:pt x="5064418" y="0"/>
                </a:lnTo>
                <a:lnTo>
                  <a:pt x="6338666" y="0"/>
                </a:lnTo>
                <a:lnTo>
                  <a:pt x="6649073" y="0"/>
                </a:lnTo>
                <a:lnTo>
                  <a:pt x="6649073" y="3387852"/>
                </a:lnTo>
                <a:lnTo>
                  <a:pt x="6338666" y="3387852"/>
                </a:lnTo>
                <a:lnTo>
                  <a:pt x="5064418" y="3387852"/>
                </a:lnTo>
                <a:lnTo>
                  <a:pt x="1617516" y="3387852"/>
                </a:lnTo>
                <a:lnTo>
                  <a:pt x="1616328" y="3337395"/>
                </a:lnTo>
                <a:cubicBezTo>
                  <a:pt x="1549534" y="1928213"/>
                  <a:pt x="985089" y="708413"/>
                  <a:pt x="22123" y="14997"/>
                </a:cubicBezTo>
                <a:close/>
              </a:path>
            </a:pathLst>
          </a:custGeom>
        </p:spPr>
      </p:pic>
      <p:pic>
        <p:nvPicPr>
          <p:cNvPr id="6" name="Obrázek 5" descr="Obsah obrázku venku, tráva, obloha, mrak&#10;&#10;Popis byl vytvořen automaticky">
            <a:extLst>
              <a:ext uri="{FF2B5EF4-FFF2-40B4-BE49-F238E27FC236}">
                <a16:creationId xmlns:a16="http://schemas.microsoft.com/office/drawing/2014/main" id="{470D91F1-C6D7-771D-85A4-DEAFCFAA68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55" r="-1" b="3272"/>
          <a:stretch/>
        </p:blipFill>
        <p:spPr>
          <a:xfrm>
            <a:off x="4663500" y="3406130"/>
            <a:ext cx="7528500" cy="3429000"/>
          </a:xfrm>
          <a:custGeom>
            <a:avLst/>
            <a:gdLst/>
            <a:ahLst/>
            <a:cxnLst/>
            <a:rect l="l" t="t" r="r" b="b"/>
            <a:pathLst>
              <a:path w="7528500" h="3387852">
                <a:moveTo>
                  <a:pt x="2499187" y="0"/>
                </a:moveTo>
                <a:lnTo>
                  <a:pt x="6611755" y="0"/>
                </a:lnTo>
                <a:lnTo>
                  <a:pt x="7218398" y="0"/>
                </a:lnTo>
                <a:lnTo>
                  <a:pt x="7528500" y="0"/>
                </a:lnTo>
                <a:lnTo>
                  <a:pt x="7528500" y="3387852"/>
                </a:lnTo>
                <a:lnTo>
                  <a:pt x="7218398" y="3387852"/>
                </a:lnTo>
                <a:lnTo>
                  <a:pt x="6611755" y="3387852"/>
                </a:lnTo>
                <a:lnTo>
                  <a:pt x="0" y="3387852"/>
                </a:lnTo>
                <a:lnTo>
                  <a:pt x="111756" y="3310451"/>
                </a:lnTo>
                <a:cubicBezTo>
                  <a:pt x="285574" y="3182960"/>
                  <a:pt x="456201" y="3045249"/>
                  <a:pt x="628405" y="2904666"/>
                </a:cubicBezTo>
                <a:cubicBezTo>
                  <a:pt x="1574029" y="2132691"/>
                  <a:pt x="2502754" y="1498983"/>
                  <a:pt x="2502754" y="151508"/>
                </a:cubicBezTo>
                <a:close/>
              </a:path>
            </a:pathLst>
          </a:cu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6D9EEAB5-E050-DDF1-A9C3-8B99433E4C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143" y="1346268"/>
            <a:ext cx="5900057" cy="2827565"/>
          </a:xfrm>
        </p:spPr>
        <p:txBody>
          <a:bodyPr anchor="b">
            <a:normAutofit fontScale="90000"/>
          </a:bodyPr>
          <a:lstStyle/>
          <a:p>
            <a:r>
              <a:rPr lang="cs-CZ" dirty="0"/>
              <a:t>Nabídka na pořádání sletu POTK na letišti Šumperk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1FC59DF-659B-B7ED-DA49-96D25CF78F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4371" y="4631475"/>
            <a:ext cx="3864430" cy="1150200"/>
          </a:xfrm>
        </p:spPr>
        <p:txBody>
          <a:bodyPr anchor="t">
            <a:normAutofit/>
          </a:bodyPr>
          <a:lstStyle/>
          <a:p>
            <a:r>
              <a:rPr lang="cs-CZ" dirty="0"/>
              <a:t>                  </a:t>
            </a:r>
            <a:r>
              <a:rPr lang="cs-CZ" sz="3600" b="1" dirty="0"/>
              <a:t>2025</a:t>
            </a:r>
          </a:p>
        </p:txBody>
      </p:sp>
      <p:pic>
        <p:nvPicPr>
          <p:cNvPr id="9" name="Obrázek 8" descr="Obsah obrázku kůň, symbol, emblém, erbovní znak&#10;&#10;Popis byl vytvořen automaticky">
            <a:extLst>
              <a:ext uri="{FF2B5EF4-FFF2-40B4-BE49-F238E27FC236}">
                <a16:creationId xmlns:a16="http://schemas.microsoft.com/office/drawing/2014/main" id="{D396C08B-F8F3-FE16-2951-C909EE6552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379" y="161306"/>
            <a:ext cx="3251478" cy="282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6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070D1556-CD6A-045A-8E84-EA9DE6F8FE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2700" dirty="0"/>
              <a:t>Již jednou proběhlo setkání POTK na našem letišti. Bylo to v roce 1997 a tak je nejvyšší čas se k nám opět podívat.</a:t>
            </a:r>
            <a:br>
              <a:rPr lang="cs-CZ" sz="2700" dirty="0"/>
            </a:br>
            <a:br>
              <a:rPr lang="cs-CZ" dirty="0"/>
            </a:br>
            <a:endParaRPr lang="cs-CZ" dirty="0"/>
          </a:p>
        </p:txBody>
      </p:sp>
      <p:sp>
        <p:nvSpPr>
          <p:cNvPr id="5" name="Podnadpis 4">
            <a:extLst>
              <a:ext uri="{FF2B5EF4-FFF2-40B4-BE49-F238E27FC236}">
                <a16:creationId xmlns:a16="http://schemas.microsoft.com/office/drawing/2014/main" id="{78F57B4D-68E5-B2B9-A969-4EB26EC1A3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1314" y="2416629"/>
            <a:ext cx="7554686" cy="284117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" name="Obrázek 6" descr="Obsah obrázku venku, obloha, tráva, hoblovat">
            <a:extLst>
              <a:ext uri="{FF2B5EF4-FFF2-40B4-BE49-F238E27FC236}">
                <a16:creationId xmlns:a16="http://schemas.microsoft.com/office/drawing/2014/main" id="{755C474B-766A-A6D1-29C9-55BE116D6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064" y="2188028"/>
            <a:ext cx="8119872" cy="399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175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0B39D1-FC74-0A78-B9C3-53AFEC7E5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dirty="0"/>
              <a:t>Pro vzlety kluzáků nabízíme: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38F37A-4BC8-6373-72ED-75426B53FA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cs-CZ" dirty="0"/>
              <a:t>aerovleky za ULL Skylane  a  Z 226</a:t>
            </a:r>
          </a:p>
          <a:p>
            <a:r>
              <a:rPr lang="cs-CZ" dirty="0"/>
              <a:t>naviják H4</a:t>
            </a:r>
          </a:p>
        </p:txBody>
      </p:sp>
      <p:pic>
        <p:nvPicPr>
          <p:cNvPr id="5" name="Obrázek 4" descr="Obsah obrázku venku, hora, obloha, přeprava&#10;&#10;Popis byl vytvořen automaticky">
            <a:extLst>
              <a:ext uri="{FF2B5EF4-FFF2-40B4-BE49-F238E27FC236}">
                <a16:creationId xmlns:a16="http://schemas.microsoft.com/office/drawing/2014/main" id="{A0558598-57FA-A6D8-F6CF-7FF33024F0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2" y="2470883"/>
            <a:ext cx="6509657" cy="365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472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2C1C7F94-777D-F303-E21D-75055E4D1F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0585" y="937307"/>
            <a:ext cx="9247415" cy="4320494"/>
          </a:xfrm>
        </p:spPr>
        <p:txBody>
          <a:bodyPr/>
          <a:lstStyle/>
          <a:p>
            <a:pPr algn="l"/>
            <a:r>
              <a:rPr lang="cs-CZ" dirty="0"/>
              <a:t> v  našem hangáru je možno uložit asi  8 kluzáků</a:t>
            </a:r>
          </a:p>
          <a:p>
            <a:pPr algn="l"/>
            <a:r>
              <a:rPr lang="cs-CZ" dirty="0"/>
              <a:t> služba Rádio ve všední dny nebude zajištěna</a:t>
            </a:r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  <p:pic>
        <p:nvPicPr>
          <p:cNvPr id="5" name="Obrázek 4" descr="Obsah obrázku tráva, venku, obloha, strom&#10;&#10;Popis byl vytvořen automaticky">
            <a:extLst>
              <a:ext uri="{FF2B5EF4-FFF2-40B4-BE49-F238E27FC236}">
                <a16:creationId xmlns:a16="http://schemas.microsoft.com/office/drawing/2014/main" id="{D3DF9EA1-75D3-A2D9-2059-3694D38C8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5" b="-5465"/>
          <a:stretch/>
        </p:blipFill>
        <p:spPr>
          <a:xfrm>
            <a:off x="1420585" y="2658497"/>
            <a:ext cx="9350830" cy="3450770"/>
          </a:xfrm>
          <a:prstGeom prst="rect">
            <a:avLst/>
          </a:prstGeom>
        </p:spPr>
      </p:pic>
      <p:sp>
        <p:nvSpPr>
          <p:cNvPr id="7" name="Nadpis 6">
            <a:extLst>
              <a:ext uri="{FF2B5EF4-FFF2-40B4-BE49-F238E27FC236}">
                <a16:creationId xmlns:a16="http://schemas.microsoft.com/office/drawing/2014/main" id="{04AEB219-66C6-E1D2-CE85-7F01A2E514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flipV="1">
            <a:off x="1175657" y="381000"/>
            <a:ext cx="9144000" cy="55563"/>
          </a:xfrm>
        </p:spPr>
        <p:txBody>
          <a:bodyPr>
            <a:noAutofit/>
          </a:bodyPr>
          <a:lstStyle/>
          <a:p>
            <a:r>
              <a:rPr lang="cs-CZ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8159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8328FF-032D-2779-41A3-3B5EF76EF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30274"/>
          </a:xfrm>
        </p:spPr>
        <p:txBody>
          <a:bodyPr/>
          <a:lstStyle/>
          <a:p>
            <a:r>
              <a:rPr lang="cs-CZ" sz="2800" dirty="0"/>
              <a:t>Termín: předpoklad v druhé polovině června</a:t>
            </a:r>
          </a:p>
        </p:txBody>
      </p:sp>
      <p:pic>
        <p:nvPicPr>
          <p:cNvPr id="5" name="Zástupný obsah 4" descr="Obsah obrázku text, snímek obrazovky, diagram, řada/pruh&#10;&#10;Popis byl vytvořen automaticky">
            <a:extLst>
              <a:ext uri="{FF2B5EF4-FFF2-40B4-BE49-F238E27FC236}">
                <a16:creationId xmlns:a16="http://schemas.microsoft.com/office/drawing/2014/main" id="{1E15ED34-B856-7B21-75BA-4177825F1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943" y="1295401"/>
            <a:ext cx="3722260" cy="4669970"/>
          </a:xfrm>
        </p:spPr>
      </p:pic>
    </p:spTree>
    <p:extLst>
      <p:ext uri="{BB962C8B-B14F-4D97-AF65-F5344CB8AC3E}">
        <p14:creationId xmlns:p14="http://schemas.microsoft.com/office/powerpoint/2010/main" val="1760759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76D19B-1FBC-D2AC-FC9A-933DA56A12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49237"/>
          </a:xfrm>
        </p:spPr>
        <p:txBody>
          <a:bodyPr>
            <a:normAutofit fontScale="90000"/>
          </a:bodyPr>
          <a:lstStyle/>
          <a:p>
            <a:pPr algn="l"/>
            <a:r>
              <a:rPr lang="cs-CZ" sz="4000" dirty="0"/>
              <a:t>Zázemí: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4900559-E418-54FE-28A1-D50048A229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02229"/>
            <a:ext cx="9144000" cy="3755571"/>
          </a:xfrm>
        </p:spPr>
        <p:txBody>
          <a:bodyPr/>
          <a:lstStyle/>
          <a:p>
            <a:r>
              <a:rPr lang="cs-CZ" dirty="0"/>
              <a:t>Na letišti jsou k dispozici pánské i dámské sprchy a WC, </a:t>
            </a:r>
          </a:p>
          <a:p>
            <a:r>
              <a:rPr lang="cs-CZ" dirty="0"/>
              <a:t>kuchyňka,</a:t>
            </a:r>
          </a:p>
          <a:p>
            <a:r>
              <a:rPr lang="cs-CZ" dirty="0"/>
              <a:t> Kartágo – letní společenské posezení s ohništěm,</a:t>
            </a:r>
          </a:p>
          <a:p>
            <a:r>
              <a:rPr lang="cs-CZ" dirty="0"/>
              <a:t>ubytování  v kempu s el. přípojkou,</a:t>
            </a:r>
          </a:p>
          <a:p>
            <a:endParaRPr lang="cs-CZ" dirty="0"/>
          </a:p>
          <a:p>
            <a:r>
              <a:rPr lang="cs-CZ" dirty="0"/>
              <a:t>ubytování v okále až 20 lůžek, 2 dvoulůžkové pokoje</a:t>
            </a:r>
          </a:p>
          <a:p>
            <a:r>
              <a:rPr lang="cs-CZ" dirty="0"/>
              <a:t>V okále jsou  také sprchy, WC a hospůdka kde lze koupit  pití  a jednoduché jídlo </a:t>
            </a:r>
          </a:p>
        </p:txBody>
      </p:sp>
    </p:spTree>
    <p:extLst>
      <p:ext uri="{BB962C8B-B14F-4D97-AF65-F5344CB8AC3E}">
        <p14:creationId xmlns:p14="http://schemas.microsoft.com/office/powerpoint/2010/main" val="1449307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3D908A-FB06-912D-F3ED-857698AC40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82637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/>
              <a:t>Stravování: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9913457-04C4-B035-FBD0-6D62472CB9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079171"/>
            <a:ext cx="9144000" cy="3178629"/>
          </a:xfrm>
        </p:spPr>
        <p:txBody>
          <a:bodyPr/>
          <a:lstStyle/>
          <a:p>
            <a:r>
              <a:rPr lang="cs-CZ" dirty="0"/>
              <a:t>Možnost dovozu obědů v krabičkách při objednání dle jídelníčku</a:t>
            </a:r>
          </a:p>
          <a:p>
            <a:r>
              <a:rPr lang="cs-CZ" dirty="0"/>
              <a:t>snídaně vlastní, možnost hromadných je v jednání</a:t>
            </a:r>
          </a:p>
          <a:p>
            <a:endParaRPr lang="cs-CZ" dirty="0"/>
          </a:p>
          <a:p>
            <a:r>
              <a:rPr lang="cs-CZ" dirty="0"/>
              <a:t>Letištní okál nabízí polívky, párek v rohlíku, rychlé občerstvení</a:t>
            </a:r>
          </a:p>
          <a:p>
            <a:endParaRPr lang="cs-CZ" dirty="0"/>
          </a:p>
          <a:p>
            <a:r>
              <a:rPr lang="cs-CZ" dirty="0"/>
              <a:t>V blízkém okolí a v Šumperku je několik zážitkových a zajímavých restaurací.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385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BC9F08-3CB7-4D79-4103-EFBF3500E1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2117"/>
            <a:ext cx="9144000" cy="67753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/>
              <a:t>Ceník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14248CF-8B4B-DDCD-3044-D9B5C5D73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250020"/>
            <a:ext cx="9144000" cy="5205864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/>
              <a:t>Aerovlek :   Z226 – 125 Kč/ min,  převlek – 109 Kč/min</a:t>
            </a:r>
          </a:p>
          <a:p>
            <a:pPr algn="l"/>
            <a:r>
              <a:rPr lang="cs-CZ" dirty="0"/>
              <a:t>                        ULL – 73 Kč/min, převlek – 66 Kč/min </a:t>
            </a:r>
          </a:p>
          <a:p>
            <a:pPr algn="l"/>
            <a:r>
              <a:rPr lang="cs-CZ" dirty="0"/>
              <a:t>Naviják:   80 Kč         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Hangárování: 120 Kč/den                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Ubytování: kemp  - 150 Kč/os/den</a:t>
            </a:r>
          </a:p>
          <a:p>
            <a:pPr algn="l"/>
            <a:r>
              <a:rPr lang="cs-CZ" dirty="0"/>
              <a:t>                        okál  - 150 Kč/os/den bez lož. prádla a lůžkovin</a:t>
            </a:r>
          </a:p>
          <a:p>
            <a:pPr algn="l"/>
            <a:r>
              <a:rPr lang="cs-CZ" dirty="0"/>
              <a:t>                                      300 Kč/os/den s lož. prádlem a lůžkovinami</a:t>
            </a:r>
          </a:p>
          <a:p>
            <a:pPr algn="l"/>
            <a:endParaRPr lang="cs-CZ" dirty="0"/>
          </a:p>
          <a:p>
            <a:pPr algn="l"/>
            <a:r>
              <a:rPr lang="cs-CZ" sz="1600" dirty="0"/>
              <a:t>   ubytování v okále je třeba rezervovat u správce J. Sedláře tel: </a:t>
            </a:r>
            <a:r>
              <a:rPr lang="cs-CZ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608 850 840</a:t>
            </a:r>
          </a:p>
          <a:p>
            <a:pPr algn="l"/>
            <a:br>
              <a:rPr lang="cs-CZ" sz="1200" dirty="0"/>
            </a:br>
            <a:r>
              <a:rPr lang="cs-CZ" sz="12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011812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307A30-5FB1-D545-F9AB-E39EF33B4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9714" y="-217715"/>
            <a:ext cx="10515600" cy="1632858"/>
          </a:xfrm>
        </p:spPr>
        <p:txBody>
          <a:bodyPr/>
          <a:lstStyle/>
          <a:p>
            <a:r>
              <a:rPr lang="cs-CZ" dirty="0"/>
              <a:t>Okolí k výletům: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A666124-67E5-2BA0-C6C4-830D78A76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200"/>
            <a:ext cx="10515600" cy="5236029"/>
          </a:xfrm>
        </p:spPr>
        <p:txBody>
          <a:bodyPr/>
          <a:lstStyle/>
          <a:p>
            <a:r>
              <a:rPr lang="cs-CZ" dirty="0"/>
              <a:t>Jeseníky nabízejí spoustu zajímavých míst: Praděd, Petrovy kameny, Červenohorské sedlo, Dolní Morava….</a:t>
            </a:r>
          </a:p>
          <a:p>
            <a:r>
              <a:rPr lang="cs-CZ" dirty="0"/>
              <a:t>Lázně Karlova Studánka, Velké Losiny - také zámek….</a:t>
            </a:r>
          </a:p>
          <a:p>
            <a:r>
              <a:rPr lang="cs-CZ" dirty="0"/>
              <a:t>Hrady: Bouzov, Úsov, Sovinec..</a:t>
            </a:r>
          </a:p>
          <a:p>
            <a:r>
              <a:rPr lang="cs-CZ" dirty="0"/>
              <a:t>Město Šumperk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sz="1600" dirty="0"/>
          </a:p>
          <a:p>
            <a:pPr marL="0" indent="0">
              <a:buNone/>
            </a:pPr>
            <a:r>
              <a:rPr lang="cs-CZ" sz="1600" dirty="0"/>
              <a:t>V případě dotazů jsem k dispozici: Šárka Lochová 606 786 878, lochova.sarka@seznam.cz</a:t>
            </a:r>
          </a:p>
        </p:txBody>
      </p:sp>
    </p:spTree>
    <p:extLst>
      <p:ext uri="{BB962C8B-B14F-4D97-AF65-F5344CB8AC3E}">
        <p14:creationId xmlns:p14="http://schemas.microsoft.com/office/powerpoint/2010/main" val="34230063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338</Words>
  <Application>Microsoft Office PowerPoint</Application>
  <PresentationFormat>Širokoúhlá obrazovka</PresentationFormat>
  <Paragraphs>51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Motiv Office</vt:lpstr>
      <vt:lpstr>Nabídka na pořádání sletu POTK na letišti Šumperk</vt:lpstr>
      <vt:lpstr>Již jednou proběhlo setkání POTK na našem letišti. Bylo to v roce 1997 a tak je nejvyšší čas se k nám opět podívat.  </vt:lpstr>
      <vt:lpstr>Pro vzlety kluzáků nabízíme:</vt:lpstr>
      <vt:lpstr>.</vt:lpstr>
      <vt:lpstr>Termín: předpoklad v druhé polovině června</vt:lpstr>
      <vt:lpstr>Zázemí:</vt:lpstr>
      <vt:lpstr>Stravování:</vt:lpstr>
      <vt:lpstr>Ceník</vt:lpstr>
      <vt:lpstr>Okolí k výletům: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Šárka Lochová</dc:creator>
  <cp:lastModifiedBy>Šárka Lochová</cp:lastModifiedBy>
  <cp:revision>17</cp:revision>
  <dcterms:created xsi:type="dcterms:W3CDTF">2024-09-13T12:13:09Z</dcterms:created>
  <dcterms:modified xsi:type="dcterms:W3CDTF">2024-09-13T15:08:00Z</dcterms:modified>
</cp:coreProperties>
</file>